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3"/>
  </p:notesMasterIdLst>
  <p:sldIdLst>
    <p:sldId id="256" r:id="rId2"/>
    <p:sldId id="257" r:id="rId3"/>
    <p:sldId id="258" r:id="rId4"/>
    <p:sldId id="355" r:id="rId5"/>
    <p:sldId id="259" r:id="rId6"/>
    <p:sldId id="261" r:id="rId7"/>
    <p:sldId id="356" r:id="rId8"/>
    <p:sldId id="260" r:id="rId9"/>
    <p:sldId id="334" r:id="rId10"/>
    <p:sldId id="338" r:id="rId11"/>
    <p:sldId id="360" r:id="rId1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0349B8B-C553-494B-96BF-5B0F6DB204D9}" v="3" dt="2024-04-21T11:00:06.5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64" autoAdjust="0"/>
    <p:restoredTop sz="96197"/>
  </p:normalViewPr>
  <p:slideViewPr>
    <p:cSldViewPr snapToGrid="0">
      <p:cViewPr varScale="1">
        <p:scale>
          <a:sx n="110" d="100"/>
          <a:sy n="110" d="100"/>
        </p:scale>
        <p:origin x="34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an Lawrence" userId="b5a966ba09719c64" providerId="LiveId" clId="{F0349B8B-C553-494B-96BF-5B0F6DB204D9}"/>
    <pc:docChg chg="custSel modSld">
      <pc:chgData name="Ian Lawrence" userId="b5a966ba09719c64" providerId="LiveId" clId="{F0349B8B-C553-494B-96BF-5B0F6DB204D9}" dt="2024-04-21T11:00:30.360" v="88" actId="113"/>
      <pc:docMkLst>
        <pc:docMk/>
      </pc:docMkLst>
      <pc:sldChg chg="addSp modSp mod">
        <pc:chgData name="Ian Lawrence" userId="b5a966ba09719c64" providerId="LiveId" clId="{F0349B8B-C553-494B-96BF-5B0F6DB204D9}" dt="2024-04-21T11:00:30.360" v="88" actId="113"/>
        <pc:sldMkLst>
          <pc:docMk/>
          <pc:sldMk cId="2254821483" sldId="334"/>
        </pc:sldMkLst>
        <pc:spChg chg="add mod">
          <ac:chgData name="Ian Lawrence" userId="b5a966ba09719c64" providerId="LiveId" clId="{F0349B8B-C553-494B-96BF-5B0F6DB204D9}" dt="2024-04-21T11:00:30.360" v="88" actId="113"/>
          <ac:spMkLst>
            <pc:docMk/>
            <pc:sldMk cId="2254821483" sldId="334"/>
            <ac:spMk id="2" creationId="{6F4B729B-DD4F-7442-A8AE-C14EB4443AD6}"/>
          </ac:spMkLst>
        </pc:spChg>
      </pc:sldChg>
      <pc:sldChg chg="modSp mod">
        <pc:chgData name="Ian Lawrence" userId="b5a966ba09719c64" providerId="LiveId" clId="{F0349B8B-C553-494B-96BF-5B0F6DB204D9}" dt="2024-04-21T10:59:40.723" v="2" actId="20577"/>
        <pc:sldMkLst>
          <pc:docMk/>
          <pc:sldMk cId="142398363" sldId="356"/>
        </pc:sldMkLst>
        <pc:spChg chg="mod">
          <ac:chgData name="Ian Lawrence" userId="b5a966ba09719c64" providerId="LiveId" clId="{F0349B8B-C553-494B-96BF-5B0F6DB204D9}" dt="2024-04-21T10:59:40.723" v="2" actId="20577"/>
          <ac:spMkLst>
            <pc:docMk/>
            <pc:sldMk cId="142398363" sldId="356"/>
            <ac:spMk id="12" creationId="{45947790-1025-C3CD-34A0-686A5F4BB791}"/>
          </ac:spMkLst>
        </pc:spChg>
        <pc:picChg chg="mod">
          <ac:chgData name="Ian Lawrence" userId="b5a966ba09719c64" providerId="LiveId" clId="{F0349B8B-C553-494B-96BF-5B0F6DB204D9}" dt="2024-04-21T10:59:35.438" v="0" actId="14826"/>
          <ac:picMkLst>
            <pc:docMk/>
            <pc:sldMk cId="142398363" sldId="356"/>
            <ac:picMk id="11" creationId="{5C5FDAC2-71F6-43A2-10C7-25EC907D40E2}"/>
          </ac:picMkLst>
        </pc:picChg>
      </pc:sldChg>
    </pc:docChg>
  </pc:docChgLst>
  <pc:docChgLst>
    <pc:chgData name="Ian Lawrence" userId="b5a966ba09719c64" providerId="LiveId" clId="{A242C4CF-4100-4529-A582-9C97A886946D}"/>
    <pc:docChg chg="undo custSel addSld delSld modSld sldOrd">
      <pc:chgData name="Ian Lawrence" userId="b5a966ba09719c64" providerId="LiveId" clId="{A242C4CF-4100-4529-A582-9C97A886946D}" dt="2024-03-21T17:19:02.888" v="1052" actId="27636"/>
      <pc:docMkLst>
        <pc:docMk/>
      </pc:docMkLst>
      <pc:sldChg chg="addSp delSp modSp mod">
        <pc:chgData name="Ian Lawrence" userId="b5a966ba09719c64" providerId="LiveId" clId="{A242C4CF-4100-4529-A582-9C97A886946D}" dt="2024-03-21T16:40:38.314" v="55" actId="1076"/>
        <pc:sldMkLst>
          <pc:docMk/>
          <pc:sldMk cId="109857222" sldId="256"/>
        </pc:sldMkLst>
        <pc:spChg chg="mod">
          <ac:chgData name="Ian Lawrence" userId="b5a966ba09719c64" providerId="LiveId" clId="{A242C4CF-4100-4529-A582-9C97A886946D}" dt="2024-03-21T16:40:35.010" v="54" actId="1076"/>
          <ac:spMkLst>
            <pc:docMk/>
            <pc:sldMk cId="109857222" sldId="256"/>
            <ac:spMk id="2" creationId="{00000000-0000-0000-0000-000000000000}"/>
          </ac:spMkLst>
        </pc:spChg>
        <pc:spChg chg="del">
          <ac:chgData name="Ian Lawrence" userId="b5a966ba09719c64" providerId="LiveId" clId="{A242C4CF-4100-4529-A582-9C97A886946D}" dt="2024-03-21T16:40:31.182" v="53" actId="478"/>
          <ac:spMkLst>
            <pc:docMk/>
            <pc:sldMk cId="109857222" sldId="256"/>
            <ac:spMk id="3" creationId="{00000000-0000-0000-0000-000000000000}"/>
          </ac:spMkLst>
        </pc:spChg>
        <pc:spChg chg="del">
          <ac:chgData name="Ian Lawrence" userId="b5a966ba09719c64" providerId="LiveId" clId="{A242C4CF-4100-4529-A582-9C97A886946D}" dt="2024-03-21T16:40:24.072" v="50" actId="478"/>
          <ac:spMkLst>
            <pc:docMk/>
            <pc:sldMk cId="109857222" sldId="256"/>
            <ac:spMk id="8" creationId="{8AFCB9BC-72FD-FF29-BC5B-2C2CCCCA3EF9}"/>
          </ac:spMkLst>
        </pc:spChg>
        <pc:picChg chg="add del">
          <ac:chgData name="Ian Lawrence" userId="b5a966ba09719c64" providerId="LiveId" clId="{A242C4CF-4100-4529-A582-9C97A886946D}" dt="2024-03-21T16:40:28.104" v="52" actId="478"/>
          <ac:picMkLst>
            <pc:docMk/>
            <pc:sldMk cId="109857222" sldId="256"/>
            <ac:picMk id="4" creationId="{93FE41C6-0873-3433-DCFB-603970BF582C}"/>
          </ac:picMkLst>
        </pc:picChg>
        <pc:picChg chg="del">
          <ac:chgData name="Ian Lawrence" userId="b5a966ba09719c64" providerId="LiveId" clId="{A242C4CF-4100-4529-A582-9C97A886946D}" dt="2024-03-21T16:40:12.933" v="46" actId="478"/>
          <ac:picMkLst>
            <pc:docMk/>
            <pc:sldMk cId="109857222" sldId="256"/>
            <ac:picMk id="6" creationId="{036599E0-0946-1AE2-C426-F3244D5BC164}"/>
          </ac:picMkLst>
        </pc:picChg>
        <pc:picChg chg="add mod">
          <ac:chgData name="Ian Lawrence" userId="b5a966ba09719c64" providerId="LiveId" clId="{A242C4CF-4100-4529-A582-9C97A886946D}" dt="2024-03-21T16:40:38.314" v="55" actId="1076"/>
          <ac:picMkLst>
            <pc:docMk/>
            <pc:sldMk cId="109857222" sldId="256"/>
            <ac:picMk id="10" creationId="{A0BB0816-3BC9-750E-044C-F79D2317D28E}"/>
          </ac:picMkLst>
        </pc:picChg>
      </pc:sldChg>
      <pc:sldChg chg="addSp delSp modSp mod modAnim">
        <pc:chgData name="Ian Lawrence" userId="b5a966ba09719c64" providerId="LiveId" clId="{A242C4CF-4100-4529-A582-9C97A886946D}" dt="2024-03-21T16:44:42.971" v="127" actId="1076"/>
        <pc:sldMkLst>
          <pc:docMk/>
          <pc:sldMk cId="907030410" sldId="257"/>
        </pc:sldMkLst>
        <pc:spChg chg="mod">
          <ac:chgData name="Ian Lawrence" userId="b5a966ba09719c64" providerId="LiveId" clId="{A242C4CF-4100-4529-A582-9C97A886946D}" dt="2024-03-21T16:43:49.590" v="118" actId="14100"/>
          <ac:spMkLst>
            <pc:docMk/>
            <pc:sldMk cId="907030410" sldId="257"/>
            <ac:spMk id="2" creationId="{6AB1BF3A-D2B8-1D7F-39C5-42769B197BC4}"/>
          </ac:spMkLst>
        </pc:spChg>
        <pc:spChg chg="del mod">
          <ac:chgData name="Ian Lawrence" userId="b5a966ba09719c64" providerId="LiveId" clId="{A242C4CF-4100-4529-A582-9C97A886946D}" dt="2024-03-21T16:44:29.470" v="120" actId="21"/>
          <ac:spMkLst>
            <pc:docMk/>
            <pc:sldMk cId="907030410" sldId="257"/>
            <ac:spMk id="3" creationId="{2C2F8B4A-CDCF-51BC-1D5E-DD0ED78C0F05}"/>
          </ac:spMkLst>
        </pc:spChg>
        <pc:spChg chg="add del mod">
          <ac:chgData name="Ian Lawrence" userId="b5a966ba09719c64" providerId="LiveId" clId="{A242C4CF-4100-4529-A582-9C97A886946D}" dt="2024-03-21T16:44:34.456" v="122" actId="478"/>
          <ac:spMkLst>
            <pc:docMk/>
            <pc:sldMk cId="907030410" sldId="257"/>
            <ac:spMk id="6" creationId="{57F9DE0A-4088-EF86-4991-CABD99F29446}"/>
          </ac:spMkLst>
        </pc:spChg>
        <pc:picChg chg="add mod">
          <ac:chgData name="Ian Lawrence" userId="b5a966ba09719c64" providerId="LiveId" clId="{A242C4CF-4100-4529-A582-9C97A886946D}" dt="2024-03-21T16:44:42.971" v="127" actId="1076"/>
          <ac:picMkLst>
            <pc:docMk/>
            <pc:sldMk cId="907030410" sldId="257"/>
            <ac:picMk id="4" creationId="{9858BA38-1DE4-5FA3-B6AE-436B99B060B4}"/>
          </ac:picMkLst>
        </pc:picChg>
      </pc:sldChg>
      <pc:sldChg chg="addSp delSp modSp mod modAnim">
        <pc:chgData name="Ian Lawrence" userId="b5a966ba09719c64" providerId="LiveId" clId="{A242C4CF-4100-4529-A582-9C97A886946D}" dt="2024-03-21T16:49:20.616" v="410" actId="20577"/>
        <pc:sldMkLst>
          <pc:docMk/>
          <pc:sldMk cId="2176077108" sldId="258"/>
        </pc:sldMkLst>
        <pc:spChg chg="mod">
          <ac:chgData name="Ian Lawrence" userId="b5a966ba09719c64" providerId="LiveId" clId="{A242C4CF-4100-4529-A582-9C97A886946D}" dt="2024-03-21T16:44:46.689" v="129" actId="1076"/>
          <ac:spMkLst>
            <pc:docMk/>
            <pc:sldMk cId="2176077108" sldId="258"/>
            <ac:spMk id="2" creationId="{6D6AA07E-ACA1-9A2B-A2C1-C38225A8BD81}"/>
          </ac:spMkLst>
        </pc:spChg>
        <pc:spChg chg="mod">
          <ac:chgData name="Ian Lawrence" userId="b5a966ba09719c64" providerId="LiveId" clId="{A242C4CF-4100-4529-A582-9C97A886946D}" dt="2024-03-21T16:49:20.616" v="410" actId="20577"/>
          <ac:spMkLst>
            <pc:docMk/>
            <pc:sldMk cId="2176077108" sldId="258"/>
            <ac:spMk id="3" creationId="{24168DE8-78B7-27C7-72A4-18BEE977BA72}"/>
          </ac:spMkLst>
        </pc:spChg>
        <pc:spChg chg="add del mod">
          <ac:chgData name="Ian Lawrence" userId="b5a966ba09719c64" providerId="LiveId" clId="{A242C4CF-4100-4529-A582-9C97A886946D}" dt="2024-03-21T16:46:13.106" v="317" actId="478"/>
          <ac:spMkLst>
            <pc:docMk/>
            <pc:sldMk cId="2176077108" sldId="258"/>
            <ac:spMk id="7" creationId="{D50195B6-88E2-12AF-AAF1-69A774CF9727}"/>
          </ac:spMkLst>
        </pc:spChg>
        <pc:graphicFrameChg chg="add del mod modGraphic">
          <ac:chgData name="Ian Lawrence" userId="b5a966ba09719c64" providerId="LiveId" clId="{A242C4CF-4100-4529-A582-9C97A886946D}" dt="2024-03-21T16:39:13.468" v="32" actId="478"/>
          <ac:graphicFrameMkLst>
            <pc:docMk/>
            <pc:sldMk cId="2176077108" sldId="258"/>
            <ac:graphicFrameMk id="5" creationId="{37744FB2-C524-68A4-C255-CC1AE629839D}"/>
          </ac:graphicFrameMkLst>
        </pc:graphicFrameChg>
        <pc:picChg chg="add mod">
          <ac:chgData name="Ian Lawrence" userId="b5a966ba09719c64" providerId="LiveId" clId="{A242C4CF-4100-4529-A582-9C97A886946D}" dt="2024-03-21T16:39:24.709" v="36" actId="1076"/>
          <ac:picMkLst>
            <pc:docMk/>
            <pc:sldMk cId="2176077108" sldId="258"/>
            <ac:picMk id="6" creationId="{DF6EBE92-9ED6-2370-3AC1-2227B627EA89}"/>
          </ac:picMkLst>
        </pc:picChg>
        <pc:picChg chg="del mod">
          <ac:chgData name="Ian Lawrence" userId="b5a966ba09719c64" providerId="LiveId" clId="{A242C4CF-4100-4529-A582-9C97A886946D}" dt="2024-03-21T16:37:48.702" v="18" actId="478"/>
          <ac:picMkLst>
            <pc:docMk/>
            <pc:sldMk cId="2176077108" sldId="258"/>
            <ac:picMk id="107" creationId="{0BD3F23D-73AF-AD19-D9BC-AAE66DF89349}"/>
          </ac:picMkLst>
        </pc:picChg>
      </pc:sldChg>
      <pc:sldChg chg="addSp modSp mod">
        <pc:chgData name="Ian Lawrence" userId="b5a966ba09719c64" providerId="LiveId" clId="{A242C4CF-4100-4529-A582-9C97A886946D}" dt="2024-03-21T17:19:02.888" v="1052" actId="27636"/>
        <pc:sldMkLst>
          <pc:docMk/>
          <pc:sldMk cId="506169119" sldId="259"/>
        </pc:sldMkLst>
        <pc:spChg chg="mod">
          <ac:chgData name="Ian Lawrence" userId="b5a966ba09719c64" providerId="LiveId" clId="{A242C4CF-4100-4529-A582-9C97A886946D}" dt="2024-03-21T16:51:57.995" v="508" actId="20577"/>
          <ac:spMkLst>
            <pc:docMk/>
            <pc:sldMk cId="506169119" sldId="259"/>
            <ac:spMk id="2" creationId="{2A59FAF3-FDC8-53A8-E9A2-2A8E75D818C1}"/>
          </ac:spMkLst>
        </pc:spChg>
        <pc:spChg chg="mod">
          <ac:chgData name="Ian Lawrence" userId="b5a966ba09719c64" providerId="LiveId" clId="{A242C4CF-4100-4529-A582-9C97A886946D}" dt="2024-03-21T17:19:02.888" v="1052" actId="27636"/>
          <ac:spMkLst>
            <pc:docMk/>
            <pc:sldMk cId="506169119" sldId="259"/>
            <ac:spMk id="6" creationId="{BD8B96F8-F8AE-9303-BE52-E17707710A86}"/>
          </ac:spMkLst>
        </pc:spChg>
        <pc:picChg chg="add mod modCrop">
          <ac:chgData name="Ian Lawrence" userId="b5a966ba09719c64" providerId="LiveId" clId="{A242C4CF-4100-4529-A582-9C97A886946D}" dt="2024-03-21T16:50:53.747" v="418" actId="1076"/>
          <ac:picMkLst>
            <pc:docMk/>
            <pc:sldMk cId="506169119" sldId="259"/>
            <ac:picMk id="4" creationId="{489074A0-B85C-4794-B7B1-7CEC5F41F461}"/>
          </ac:picMkLst>
        </pc:picChg>
      </pc:sldChg>
      <pc:sldChg chg="addSp modSp mod modAnim">
        <pc:chgData name="Ian Lawrence" userId="b5a966ba09719c64" providerId="LiveId" clId="{A242C4CF-4100-4529-A582-9C97A886946D}" dt="2024-03-21T17:15:43.754" v="950"/>
        <pc:sldMkLst>
          <pc:docMk/>
          <pc:sldMk cId="2147187109" sldId="260"/>
        </pc:sldMkLst>
        <pc:spChg chg="mod">
          <ac:chgData name="Ian Lawrence" userId="b5a966ba09719c64" providerId="LiveId" clId="{A242C4CF-4100-4529-A582-9C97A886946D}" dt="2024-03-21T17:12:55.900" v="917" actId="20577"/>
          <ac:spMkLst>
            <pc:docMk/>
            <pc:sldMk cId="2147187109" sldId="260"/>
            <ac:spMk id="2" creationId="{A9713F94-5B86-1754-5D44-4ECEB62F96B2}"/>
          </ac:spMkLst>
        </pc:spChg>
        <pc:spChg chg="add mod">
          <ac:chgData name="Ian Lawrence" userId="b5a966ba09719c64" providerId="LiveId" clId="{A242C4CF-4100-4529-A582-9C97A886946D}" dt="2024-03-21T17:15:23.145" v="946" actId="571"/>
          <ac:spMkLst>
            <pc:docMk/>
            <pc:sldMk cId="2147187109" sldId="260"/>
            <ac:spMk id="11" creationId="{7D5B194E-A4E2-1C58-8EA2-285425950B8E}"/>
          </ac:spMkLst>
        </pc:spChg>
        <pc:spChg chg="mod">
          <ac:chgData name="Ian Lawrence" userId="b5a966ba09719c64" providerId="LiveId" clId="{A242C4CF-4100-4529-A582-9C97A886946D}" dt="2024-03-21T17:15:28.989" v="947" actId="1076"/>
          <ac:spMkLst>
            <pc:docMk/>
            <pc:sldMk cId="2147187109" sldId="260"/>
            <ac:spMk id="116" creationId="{9C166804-6C06-0D89-45DA-B315BBE3C9E3}"/>
          </ac:spMkLst>
        </pc:spChg>
        <pc:picChg chg="add mod">
          <ac:chgData name="Ian Lawrence" userId="b5a966ba09719c64" providerId="LiveId" clId="{A242C4CF-4100-4529-A582-9C97A886946D}" dt="2024-03-21T17:15:05.630" v="941" actId="1076"/>
          <ac:picMkLst>
            <pc:docMk/>
            <pc:sldMk cId="2147187109" sldId="260"/>
            <ac:picMk id="4" creationId="{E83FB26C-7E4B-00D2-5236-33D9CC8644F2}"/>
          </ac:picMkLst>
        </pc:picChg>
        <pc:cxnChg chg="add mod">
          <ac:chgData name="Ian Lawrence" userId="b5a966ba09719c64" providerId="LiveId" clId="{A242C4CF-4100-4529-A582-9C97A886946D}" dt="2024-03-21T17:15:28.989" v="947" actId="1076"/>
          <ac:cxnSpMkLst>
            <pc:docMk/>
            <pc:sldMk cId="2147187109" sldId="260"/>
            <ac:cxnSpMk id="6" creationId="{EFE490FF-4913-645E-EF70-4297B6852701}"/>
          </ac:cxnSpMkLst>
        </pc:cxnChg>
        <pc:cxnChg chg="add mod">
          <ac:chgData name="Ian Lawrence" userId="b5a966ba09719c64" providerId="LiveId" clId="{A242C4CF-4100-4529-A582-9C97A886946D}" dt="2024-03-21T17:15:04.818" v="940" actId="14100"/>
          <ac:cxnSpMkLst>
            <pc:docMk/>
            <pc:sldMk cId="2147187109" sldId="260"/>
            <ac:cxnSpMk id="7" creationId="{030ABA7B-7571-D88E-86B2-D98C01028CDA}"/>
          </ac:cxnSpMkLst>
        </pc:cxnChg>
        <pc:cxnChg chg="add mod">
          <ac:chgData name="Ian Lawrence" userId="b5a966ba09719c64" providerId="LiveId" clId="{A242C4CF-4100-4529-A582-9C97A886946D}" dt="2024-03-21T17:15:13.927" v="944" actId="14100"/>
          <ac:cxnSpMkLst>
            <pc:docMk/>
            <pc:sldMk cId="2147187109" sldId="260"/>
            <ac:cxnSpMk id="9" creationId="{881B05A6-D49B-C454-F11B-BA26DA9FABD7}"/>
          </ac:cxnSpMkLst>
        </pc:cxnChg>
        <pc:cxnChg chg="add mod">
          <ac:chgData name="Ian Lawrence" userId="b5a966ba09719c64" providerId="LiveId" clId="{A242C4CF-4100-4529-A582-9C97A886946D}" dt="2024-03-21T17:15:23.145" v="946" actId="571"/>
          <ac:cxnSpMkLst>
            <pc:docMk/>
            <pc:sldMk cId="2147187109" sldId="260"/>
            <ac:cxnSpMk id="12" creationId="{D0F1D2CA-F1EF-B315-384D-3FA72B4E00F8}"/>
          </ac:cxnSpMkLst>
        </pc:cxnChg>
      </pc:sldChg>
      <pc:sldChg chg="addSp delSp modSp mod modAnim">
        <pc:chgData name="Ian Lawrence" userId="b5a966ba09719c64" providerId="LiveId" clId="{A242C4CF-4100-4529-A582-9C97A886946D}" dt="2024-03-21T17:09:44.812" v="642"/>
        <pc:sldMkLst>
          <pc:docMk/>
          <pc:sldMk cId="422667548" sldId="261"/>
        </pc:sldMkLst>
        <pc:spChg chg="del">
          <ac:chgData name="Ian Lawrence" userId="b5a966ba09719c64" providerId="LiveId" clId="{A242C4CF-4100-4529-A582-9C97A886946D}" dt="2024-03-21T16:51:49.947" v="491"/>
          <ac:spMkLst>
            <pc:docMk/>
            <pc:sldMk cId="422667548" sldId="261"/>
            <ac:spMk id="2" creationId="{2EC8621D-1B82-7580-C6D4-30D34CE7DAD5}"/>
          </ac:spMkLst>
        </pc:spChg>
        <pc:spChg chg="del">
          <ac:chgData name="Ian Lawrence" userId="b5a966ba09719c64" providerId="LiveId" clId="{A242C4CF-4100-4529-A582-9C97A886946D}" dt="2024-03-21T16:52:03.523" v="509" actId="478"/>
          <ac:spMkLst>
            <pc:docMk/>
            <pc:sldMk cId="422667548" sldId="261"/>
            <ac:spMk id="3" creationId="{3B67F503-9A91-9092-CF69-91F6931E9292}"/>
          </ac:spMkLst>
        </pc:spChg>
        <pc:spChg chg="add mod">
          <ac:chgData name="Ian Lawrence" userId="b5a966ba09719c64" providerId="LiveId" clId="{A242C4CF-4100-4529-A582-9C97A886946D}" dt="2024-03-21T17:06:04.272" v="513" actId="14100"/>
          <ac:spMkLst>
            <pc:docMk/>
            <pc:sldMk cId="422667548" sldId="261"/>
            <ac:spMk id="4" creationId="{E58AE06A-311C-2F5F-F2C3-0C25E760D088}"/>
          </ac:spMkLst>
        </pc:spChg>
        <pc:spChg chg="add mod">
          <ac:chgData name="Ian Lawrence" userId="b5a966ba09719c64" providerId="LiveId" clId="{A242C4CF-4100-4529-A582-9C97A886946D}" dt="2024-03-21T17:06:54.351" v="568" actId="14100"/>
          <ac:spMkLst>
            <pc:docMk/>
            <pc:sldMk cId="422667548" sldId="261"/>
            <ac:spMk id="7" creationId="{CF83A314-7CA7-C9E7-B0B1-6050683F88E0}"/>
          </ac:spMkLst>
        </pc:spChg>
        <pc:spChg chg="add mod">
          <ac:chgData name="Ian Lawrence" userId="b5a966ba09719c64" providerId="LiveId" clId="{A242C4CF-4100-4529-A582-9C97A886946D}" dt="2024-03-21T17:09:41.672" v="641" actId="20577"/>
          <ac:spMkLst>
            <pc:docMk/>
            <pc:sldMk cId="422667548" sldId="261"/>
            <ac:spMk id="12" creationId="{45947790-1025-C3CD-34A0-686A5F4BB791}"/>
          </ac:spMkLst>
        </pc:spChg>
        <pc:picChg chg="add del mod">
          <ac:chgData name="Ian Lawrence" userId="b5a966ba09719c64" providerId="LiveId" clId="{A242C4CF-4100-4529-A582-9C97A886946D}" dt="2024-03-21T16:56:27.047" v="512" actId="478"/>
          <ac:picMkLst>
            <pc:docMk/>
            <pc:sldMk cId="422667548" sldId="261"/>
            <ac:picMk id="6" creationId="{9F199A31-E3C2-A1C7-78B2-00134478F191}"/>
          </ac:picMkLst>
        </pc:picChg>
        <pc:picChg chg="add mod">
          <ac:chgData name="Ian Lawrence" userId="b5a966ba09719c64" providerId="LiveId" clId="{A242C4CF-4100-4529-A582-9C97A886946D}" dt="2024-03-21T17:07:25.361" v="571" actId="1076"/>
          <ac:picMkLst>
            <pc:docMk/>
            <pc:sldMk cId="422667548" sldId="261"/>
            <ac:picMk id="9" creationId="{CFB240A7-F303-BA9D-EF20-521085E09B65}"/>
          </ac:picMkLst>
        </pc:picChg>
        <pc:picChg chg="add mod">
          <ac:chgData name="Ian Lawrence" userId="b5a966ba09719c64" providerId="LiveId" clId="{A242C4CF-4100-4529-A582-9C97A886946D}" dt="2024-03-21T17:08:06.758" v="574" actId="1076"/>
          <ac:picMkLst>
            <pc:docMk/>
            <pc:sldMk cId="422667548" sldId="261"/>
            <ac:picMk id="11" creationId="{5C5FDAC2-71F6-43A2-10C7-25EC907D40E2}"/>
          </ac:picMkLst>
        </pc:picChg>
      </pc:sldChg>
      <pc:sldChg chg="addSp delSp modSp add del mod">
        <pc:chgData name="Ian Lawrence" userId="b5a966ba09719c64" providerId="LiveId" clId="{A242C4CF-4100-4529-A582-9C97A886946D}" dt="2024-03-21T16:42:59.899" v="93" actId="47"/>
        <pc:sldMkLst>
          <pc:docMk/>
          <pc:sldMk cId="3139435173" sldId="265"/>
        </pc:sldMkLst>
        <pc:spChg chg="add del mod">
          <ac:chgData name="Ian Lawrence" userId="b5a966ba09719c64" providerId="LiveId" clId="{A242C4CF-4100-4529-A582-9C97A886946D}" dt="2024-03-21T16:36:32.241" v="7"/>
          <ac:spMkLst>
            <pc:docMk/>
            <pc:sldMk cId="3139435173" sldId="265"/>
            <ac:spMk id="2" creationId="{F4059BA0-CAD7-3827-A872-6C8E3862AF24}"/>
          </ac:spMkLst>
        </pc:spChg>
        <pc:spChg chg="add del mod">
          <ac:chgData name="Ian Lawrence" userId="b5a966ba09719c64" providerId="LiveId" clId="{A242C4CF-4100-4529-A582-9C97A886946D}" dt="2024-03-21T16:37:31.979" v="16" actId="478"/>
          <ac:spMkLst>
            <pc:docMk/>
            <pc:sldMk cId="3139435173" sldId="265"/>
            <ac:spMk id="5" creationId="{750CFCC4-51DA-5E21-93A0-E202FDCAFFEF}"/>
          </ac:spMkLst>
        </pc:spChg>
        <pc:picChg chg="del mod modCrop">
          <ac:chgData name="Ian Lawrence" userId="b5a966ba09719c64" providerId="LiveId" clId="{A242C4CF-4100-4529-A582-9C97A886946D}" dt="2024-03-21T16:39:19.078" v="34" actId="21"/>
          <ac:picMkLst>
            <pc:docMk/>
            <pc:sldMk cId="3139435173" sldId="265"/>
            <ac:picMk id="3" creationId="{7145BC59-3BDB-9C48-8697-EC08FD783CE6}"/>
          </ac:picMkLst>
        </pc:picChg>
      </pc:sldChg>
      <pc:sldChg chg="add">
        <pc:chgData name="Ian Lawrence" userId="b5a966ba09719c64" providerId="LiveId" clId="{A242C4CF-4100-4529-A582-9C97A886946D}" dt="2024-03-21T17:17:30.266" v="952"/>
        <pc:sldMkLst>
          <pc:docMk/>
          <pc:sldMk cId="2254821483" sldId="334"/>
        </pc:sldMkLst>
      </pc:sldChg>
      <pc:sldChg chg="add">
        <pc:chgData name="Ian Lawrence" userId="b5a966ba09719c64" providerId="LiveId" clId="{A242C4CF-4100-4529-A582-9C97A886946D}" dt="2024-03-21T17:18:14.077" v="953"/>
        <pc:sldMkLst>
          <pc:docMk/>
          <pc:sldMk cId="3576262906" sldId="338"/>
        </pc:sldMkLst>
      </pc:sldChg>
      <pc:sldChg chg="add del ord">
        <pc:chgData name="Ian Lawrence" userId="b5a966ba09719c64" providerId="LiveId" clId="{A242C4CF-4100-4529-A582-9C97A886946D}" dt="2024-03-21T16:41:11.309" v="59" actId="2696"/>
        <pc:sldMkLst>
          <pc:docMk/>
          <pc:sldMk cId="263301120" sldId="350"/>
        </pc:sldMkLst>
      </pc:sldChg>
      <pc:sldChg chg="delSp add del mod">
        <pc:chgData name="Ian Lawrence" userId="b5a966ba09719c64" providerId="LiveId" clId="{A242C4CF-4100-4529-A582-9C97A886946D}" dt="2024-03-21T16:42:58.774" v="92" actId="47"/>
        <pc:sldMkLst>
          <pc:docMk/>
          <pc:sldMk cId="643466102" sldId="350"/>
        </pc:sldMkLst>
        <pc:picChg chg="del">
          <ac:chgData name="Ian Lawrence" userId="b5a966ba09719c64" providerId="LiveId" clId="{A242C4CF-4100-4529-A582-9C97A886946D}" dt="2024-03-21T16:41:18.113" v="61" actId="21"/>
          <ac:picMkLst>
            <pc:docMk/>
            <pc:sldMk cId="643466102" sldId="350"/>
            <ac:picMk id="4" creationId="{804604F6-DDC4-574F-B73A-4967676E9B88}"/>
          </ac:picMkLst>
        </pc:picChg>
      </pc:sldChg>
      <pc:sldChg chg="add">
        <pc:chgData name="Ian Lawrence" userId="b5a966ba09719c64" providerId="LiveId" clId="{A242C4CF-4100-4529-A582-9C97A886946D}" dt="2024-03-21T16:34:31.318" v="1"/>
        <pc:sldMkLst>
          <pc:docMk/>
          <pc:sldMk cId="4209669172" sldId="355"/>
        </pc:sldMkLst>
      </pc:sldChg>
      <pc:sldChg chg="modSp add mod">
        <pc:chgData name="Ian Lawrence" userId="b5a966ba09719c64" providerId="LiveId" clId="{A242C4CF-4100-4529-A582-9C97A886946D}" dt="2024-03-21T17:12:43.228" v="897" actId="5793"/>
        <pc:sldMkLst>
          <pc:docMk/>
          <pc:sldMk cId="142398363" sldId="356"/>
        </pc:sldMkLst>
        <pc:spChg chg="mod">
          <ac:chgData name="Ian Lawrence" userId="b5a966ba09719c64" providerId="LiveId" clId="{A242C4CF-4100-4529-A582-9C97A886946D}" dt="2024-03-21T17:12:40.463" v="893" actId="14100"/>
          <ac:spMkLst>
            <pc:docMk/>
            <pc:sldMk cId="142398363" sldId="356"/>
            <ac:spMk id="7" creationId="{CF83A314-7CA7-C9E7-B0B1-6050683F88E0}"/>
          </ac:spMkLst>
        </pc:spChg>
        <pc:spChg chg="mod">
          <ac:chgData name="Ian Lawrence" userId="b5a966ba09719c64" providerId="LiveId" clId="{A242C4CF-4100-4529-A582-9C97A886946D}" dt="2024-03-21T17:12:43.228" v="897" actId="5793"/>
          <ac:spMkLst>
            <pc:docMk/>
            <pc:sldMk cId="142398363" sldId="356"/>
            <ac:spMk id="12" creationId="{45947790-1025-C3CD-34A0-686A5F4BB791}"/>
          </ac:spMkLst>
        </pc:spChg>
        <pc:picChg chg="mod">
          <ac:chgData name="Ian Lawrence" userId="b5a966ba09719c64" providerId="LiveId" clId="{A242C4CF-4100-4529-A582-9C97A886946D}" dt="2024-03-21T17:11:14.907" v="792" actId="14826"/>
          <ac:picMkLst>
            <pc:docMk/>
            <pc:sldMk cId="142398363" sldId="356"/>
            <ac:picMk id="9" creationId="{CFB240A7-F303-BA9D-EF20-521085E09B65}"/>
          </ac:picMkLst>
        </pc:picChg>
        <pc:picChg chg="mod">
          <ac:chgData name="Ian Lawrence" userId="b5a966ba09719c64" providerId="LiveId" clId="{A242C4CF-4100-4529-A582-9C97A886946D}" dt="2024-03-21T17:11:41.344" v="835" actId="14826"/>
          <ac:picMkLst>
            <pc:docMk/>
            <pc:sldMk cId="142398363" sldId="356"/>
            <ac:picMk id="11" creationId="{5C5FDAC2-71F6-43A2-10C7-25EC907D40E2}"/>
          </ac:picMkLst>
        </pc:picChg>
      </pc:sldChg>
      <pc:sldChg chg="add">
        <pc:chgData name="Ian Lawrence" userId="b5a966ba09719c64" providerId="LiveId" clId="{A242C4CF-4100-4529-A582-9C97A886946D}" dt="2024-03-21T17:16:54.392" v="951"/>
        <pc:sldMkLst>
          <pc:docMk/>
          <pc:sldMk cId="1909759875" sldId="36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D276FA-A360-4A8E-8352-0CBA1C92F128}" type="datetimeFigureOut">
              <a:rPr lang="en-GB" smtClean="0"/>
              <a:t>21/04/2024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EFE56A-7484-4AA1-9F7F-5FAFE54EE43B}" type="slidenum">
              <a:rPr lang="en-GB" smtClean="0"/>
              <a:t>‹#›</a:t>
            </a:fld>
            <a:endParaRPr lang="en-GB"/>
          </a:p>
        </p:txBody>
      </p:sp>
    </p:spTree>
    <p:extLst>
      <p:ext uri="{BB962C8B-B14F-4D97-AF65-F5344CB8AC3E}">
        <p14:creationId xmlns:p14="http://schemas.microsoft.com/office/powerpoint/2010/main" val="8970510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GB" sz="1200" kern="1200">
                <a:solidFill>
                  <a:schemeClr val="tx1"/>
                </a:solidFill>
                <a:effectLst/>
                <a:latin typeface="+mn-lt"/>
                <a:ea typeface="+mn-ea"/>
                <a:cs typeface="+mn-cs"/>
              </a:rPr>
              <a:t>We need volunteers from all walks of life. There are over 200 unique job roles available across different sectors</a:t>
            </a:r>
            <a:endParaRPr lang="en-GB" b="0" i="0">
              <a:effectLst/>
            </a:endParaRPr>
          </a:p>
        </p:txBody>
      </p:sp>
      <p:sp>
        <p:nvSpPr>
          <p:cNvPr id="4" name="Slide Number Placeholder 3"/>
          <p:cNvSpPr>
            <a:spLocks noGrp="1"/>
          </p:cNvSpPr>
          <p:nvPr>
            <p:ph type="sldNum" sz="quarter" idx="5"/>
          </p:nvPr>
        </p:nvSpPr>
        <p:spPr/>
        <p:txBody>
          <a:bodyPr/>
          <a:lstStyle/>
          <a:p>
            <a:fld id="{F56C6DC5-D5AD-4940-AA48-35E0FDFB4609}" type="slidenum">
              <a:rPr lang="en-GB" smtClean="0"/>
              <a:t>4</a:t>
            </a:fld>
            <a:endParaRPr lang="en-GB"/>
          </a:p>
        </p:txBody>
      </p:sp>
    </p:spTree>
    <p:extLst>
      <p:ext uri="{BB962C8B-B14F-4D97-AF65-F5344CB8AC3E}">
        <p14:creationId xmlns:p14="http://schemas.microsoft.com/office/powerpoint/2010/main" val="16793286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200" b="0" i="0" kern="1200">
                <a:solidFill>
                  <a:schemeClr val="tx1"/>
                </a:solidFill>
                <a:effectLst/>
                <a:latin typeface="+mn-lt"/>
                <a:ea typeface="+mn-ea"/>
                <a:cs typeface="+mn-cs"/>
              </a:rPr>
              <a:t>After her surgery, Mariama and her family stayed at the HOPE (Hospital Out Patient Extension) centre where her parents learned how to make nutritional baby formula and learned about the importance of continued nutrition for their child.</a:t>
            </a:r>
          </a:p>
          <a:p>
            <a:pPr rtl="0" fontAlgn="base"/>
            <a:endParaRPr lang="en-GB" b="0" i="0">
              <a:effectLst/>
            </a:endParaRPr>
          </a:p>
        </p:txBody>
      </p:sp>
      <p:sp>
        <p:nvSpPr>
          <p:cNvPr id="4" name="Slide Number Placeholder 3"/>
          <p:cNvSpPr>
            <a:spLocks noGrp="1"/>
          </p:cNvSpPr>
          <p:nvPr>
            <p:ph type="sldNum" sz="quarter" idx="5"/>
          </p:nvPr>
        </p:nvSpPr>
        <p:spPr/>
        <p:txBody>
          <a:bodyPr/>
          <a:lstStyle/>
          <a:p>
            <a:fld id="{F56C6DC5-D5AD-4940-AA48-35E0FDFB4609}" type="slidenum">
              <a:rPr lang="en-GB" smtClean="0"/>
              <a:t>9</a:t>
            </a:fld>
            <a:endParaRPr lang="en-GB"/>
          </a:p>
        </p:txBody>
      </p:sp>
    </p:spTree>
    <p:extLst>
      <p:ext uri="{BB962C8B-B14F-4D97-AF65-F5344CB8AC3E}">
        <p14:creationId xmlns:p14="http://schemas.microsoft.com/office/powerpoint/2010/main" val="29710662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a:solidFill>
                  <a:schemeClr val="tx1"/>
                </a:solidFill>
                <a:effectLst/>
                <a:latin typeface="+mn-lt"/>
                <a:ea typeface="+mn-ea"/>
                <a:cs typeface="+mn-cs"/>
              </a:rPr>
              <a:t>One day, a miracle arrived in the form of news from a neighbour in their village, who told them about the </a:t>
            </a:r>
            <a:r>
              <a:rPr lang="en-GB" sz="1200" b="0" i="1" kern="1200">
                <a:solidFill>
                  <a:schemeClr val="tx1"/>
                </a:solidFill>
                <a:effectLst/>
                <a:latin typeface="+mn-lt"/>
                <a:ea typeface="+mn-ea"/>
                <a:cs typeface="+mn-cs"/>
              </a:rPr>
              <a:t>Africa Mercy</a:t>
            </a:r>
            <a:r>
              <a:rPr lang="en-GB" sz="1200" b="0" i="0" kern="1200">
                <a:solidFill>
                  <a:schemeClr val="tx1"/>
                </a:solidFill>
                <a:effectLst/>
                <a:latin typeface="+mn-lt"/>
                <a:ea typeface="+mn-ea"/>
                <a:cs typeface="+mn-cs"/>
              </a:rPr>
              <a:t> arriving in the Port of Dakar, about 100 miles from their home. The neighbour gave Marie's grandmother the information for the patient selection process, and soon Marie Madeleine had a surgery scheduled.</a:t>
            </a:r>
          </a:p>
          <a:p>
            <a:endParaRPr lang="en-GB" sz="1200" b="0" i="0" kern="1200">
              <a:solidFill>
                <a:schemeClr val="tx1"/>
              </a:solidFill>
              <a:effectLst/>
              <a:latin typeface="+mn-lt"/>
              <a:ea typeface="+mn-ea"/>
              <a:cs typeface="+mn-cs"/>
            </a:endParaRPr>
          </a:p>
          <a:p>
            <a:r>
              <a:rPr lang="en-GB" sz="1200" b="0" i="0" kern="1200">
                <a:solidFill>
                  <a:schemeClr val="tx1"/>
                </a:solidFill>
                <a:effectLst/>
                <a:latin typeface="+mn-lt"/>
                <a:ea typeface="+mn-ea"/>
                <a:cs typeface="+mn-cs"/>
              </a:rPr>
              <a:t>Several months after her arrival at the Africa Mercy, the bright 13-year-old girl with the triumphant smile and straight legs was ready to go home and back to school!</a:t>
            </a:r>
          </a:p>
          <a:p>
            <a:pPr rtl="0" fontAlgn="base"/>
            <a:endParaRPr lang="en-GB" b="0" i="0">
              <a:effectLst/>
            </a:endParaRPr>
          </a:p>
        </p:txBody>
      </p:sp>
      <p:sp>
        <p:nvSpPr>
          <p:cNvPr id="4" name="Slide Number Placeholder 3"/>
          <p:cNvSpPr>
            <a:spLocks noGrp="1"/>
          </p:cNvSpPr>
          <p:nvPr>
            <p:ph type="sldNum" sz="quarter" idx="5"/>
          </p:nvPr>
        </p:nvSpPr>
        <p:spPr/>
        <p:txBody>
          <a:bodyPr/>
          <a:lstStyle/>
          <a:p>
            <a:fld id="{F56C6DC5-D5AD-4940-AA48-35E0FDFB4609}" type="slidenum">
              <a:rPr lang="en-GB" smtClean="0"/>
              <a:t>10</a:t>
            </a:fld>
            <a:endParaRPr lang="en-GB"/>
          </a:p>
        </p:txBody>
      </p:sp>
    </p:spTree>
    <p:extLst>
      <p:ext uri="{BB962C8B-B14F-4D97-AF65-F5344CB8AC3E}">
        <p14:creationId xmlns:p14="http://schemas.microsoft.com/office/powerpoint/2010/main" val="15276726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GB" sz="1200" b="0" i="0" kern="1200">
                <a:solidFill>
                  <a:schemeClr val="tx1"/>
                </a:solidFill>
                <a:effectLst/>
                <a:latin typeface="+mn-lt"/>
                <a:ea typeface="+mn-ea"/>
                <a:cs typeface="+mn-cs"/>
              </a:rPr>
              <a:t>If you feel you or someone you know can make a difference, take a leaflet, or come and speak to me after for more information. I can provide you with all the information you need. </a:t>
            </a:r>
          </a:p>
          <a:p>
            <a:pPr rtl="0" fontAlgn="base"/>
            <a:endParaRPr lang="en-GB" b="0" i="0">
              <a:effectLst/>
            </a:endParaRPr>
          </a:p>
          <a:p>
            <a:pPr rtl="0" fontAlgn="base"/>
            <a:r>
              <a:rPr lang="en-GB" sz="1200" b="0" i="0" kern="1200">
                <a:solidFill>
                  <a:schemeClr val="tx1"/>
                </a:solidFill>
                <a:effectLst/>
                <a:latin typeface="+mn-lt"/>
                <a:ea typeface="+mn-ea"/>
                <a:cs typeface="+mn-cs"/>
              </a:rPr>
              <a:t>Thank you again for your time. </a:t>
            </a:r>
            <a:endParaRPr lang="en-GB" b="0" i="0">
              <a:effectLst/>
            </a:endParaRPr>
          </a:p>
          <a:p>
            <a:pPr rtl="0" fontAlgn="base"/>
            <a:endParaRPr lang="en-GB" b="0" i="0">
              <a:effectLst/>
            </a:endParaRPr>
          </a:p>
        </p:txBody>
      </p:sp>
      <p:sp>
        <p:nvSpPr>
          <p:cNvPr id="4" name="Slide Number Placeholder 3"/>
          <p:cNvSpPr>
            <a:spLocks noGrp="1"/>
          </p:cNvSpPr>
          <p:nvPr>
            <p:ph type="sldNum" sz="quarter" idx="5"/>
          </p:nvPr>
        </p:nvSpPr>
        <p:spPr/>
        <p:txBody>
          <a:bodyPr/>
          <a:lstStyle/>
          <a:p>
            <a:fld id="{F56C6DC5-D5AD-4940-AA48-35E0FDFB4609}" type="slidenum">
              <a:rPr lang="en-GB" smtClean="0"/>
              <a:t>11</a:t>
            </a:fld>
            <a:endParaRPr lang="en-GB"/>
          </a:p>
        </p:txBody>
      </p:sp>
    </p:spTree>
    <p:extLst>
      <p:ext uri="{BB962C8B-B14F-4D97-AF65-F5344CB8AC3E}">
        <p14:creationId xmlns:p14="http://schemas.microsoft.com/office/powerpoint/2010/main" val="23868454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03645-DCFE-47FC-8A66-F9A45A422ED9}"/>
              </a:ext>
            </a:extLst>
          </p:cNvPr>
          <p:cNvSpPr>
            <a:spLocks noGrp="1"/>
          </p:cNvSpPr>
          <p:nvPr>
            <p:ph type="ctrTitle"/>
          </p:nvPr>
        </p:nvSpPr>
        <p:spPr>
          <a:xfrm>
            <a:off x="3221150" y="1247140"/>
            <a:ext cx="7891760" cy="3450844"/>
          </a:xfrm>
        </p:spPr>
        <p:txBody>
          <a:bodyPr anchor="t"/>
          <a:lstStyle>
            <a:lvl1pPr algn="l">
              <a:defRPr sz="6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AD509FA-7BD7-4D45-998F-0E43038F179C}"/>
              </a:ext>
            </a:extLst>
          </p:cNvPr>
          <p:cNvSpPr>
            <a:spLocks noGrp="1"/>
          </p:cNvSpPr>
          <p:nvPr>
            <p:ph type="subTitle" idx="1"/>
          </p:nvPr>
        </p:nvSpPr>
        <p:spPr>
          <a:xfrm>
            <a:off x="3221150" y="4818126"/>
            <a:ext cx="7891760" cy="1268984"/>
          </a:xfrm>
        </p:spPr>
        <p:txBody>
          <a:bodyPr anchor="b"/>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9" name="Rectangle 8">
            <a:extLst>
              <a:ext uri="{FF2B5EF4-FFF2-40B4-BE49-F238E27FC236}">
                <a16:creationId xmlns:a16="http://schemas.microsoft.com/office/drawing/2014/main" id="{2D03A0B2-4A2F-D846-A5E6-FB7CB9A031F7}"/>
              </a:ext>
            </a:extLst>
          </p:cNvPr>
          <p:cNvSpPr/>
          <p:nvPr/>
        </p:nvSpPr>
        <p:spPr>
          <a:xfrm>
            <a:off x="1" y="1375492"/>
            <a:ext cx="2770698" cy="5482505"/>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0" name="Rectangle 9">
            <a:extLst>
              <a:ext uri="{FF2B5EF4-FFF2-40B4-BE49-F238E27FC236}">
                <a16:creationId xmlns:a16="http://schemas.microsoft.com/office/drawing/2014/main" id="{7F573F1D-73A7-FB41-BCAD-FC9AA7DEF4F5}"/>
              </a:ext>
            </a:extLst>
          </p:cNvPr>
          <p:cNvSpPr/>
          <p:nvPr/>
        </p:nvSpPr>
        <p:spPr>
          <a:xfrm>
            <a:off x="0" y="-3"/>
            <a:ext cx="1373567"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7" name="Date Placeholder 6">
            <a:extLst>
              <a:ext uri="{FF2B5EF4-FFF2-40B4-BE49-F238E27FC236}">
                <a16:creationId xmlns:a16="http://schemas.microsoft.com/office/drawing/2014/main" id="{DDCFA51C-E4FE-4BF2-A2DD-E32DE57D8AD0}"/>
              </a:ext>
            </a:extLst>
          </p:cNvPr>
          <p:cNvSpPr>
            <a:spLocks noGrp="1"/>
          </p:cNvSpPr>
          <p:nvPr>
            <p:ph type="dt" sz="half" idx="10"/>
          </p:nvPr>
        </p:nvSpPr>
        <p:spPr/>
        <p:txBody>
          <a:bodyPr/>
          <a:lstStyle/>
          <a:p>
            <a:pPr algn="r"/>
            <a:fld id="{1449AA12-8195-4182-A7AC-2E7E59DFBDAF}" type="datetimeFigureOut">
              <a:rPr lang="en-US" smtClean="0"/>
              <a:pPr algn="r"/>
              <a:t>4/21/2024</a:t>
            </a:fld>
            <a:endParaRPr lang="en-US"/>
          </a:p>
        </p:txBody>
      </p:sp>
      <p:sp>
        <p:nvSpPr>
          <p:cNvPr id="8" name="Footer Placeholder 7">
            <a:extLst>
              <a:ext uri="{FF2B5EF4-FFF2-40B4-BE49-F238E27FC236}">
                <a16:creationId xmlns:a16="http://schemas.microsoft.com/office/drawing/2014/main" id="{5A438448-FC2D-4A2F-B7C0-04AC50311EAA}"/>
              </a:ext>
            </a:extLst>
          </p:cNvPr>
          <p:cNvSpPr>
            <a:spLocks noGrp="1"/>
          </p:cNvSpPr>
          <p:nvPr>
            <p:ph type="ftr" sz="quarter" idx="11"/>
          </p:nvPr>
        </p:nvSpPr>
        <p:spPr>
          <a:xfrm>
            <a:off x="3221150" y="6292850"/>
            <a:ext cx="4114800" cy="365125"/>
          </a:xfrm>
        </p:spPr>
        <p:txBody>
          <a:bodyPr/>
          <a:lstStyle/>
          <a:p>
            <a:pPr algn="l"/>
            <a:endParaRPr lang="en-US" dirty="0"/>
          </a:p>
        </p:txBody>
      </p:sp>
      <p:sp>
        <p:nvSpPr>
          <p:cNvPr id="11" name="Slide Number Placeholder 10">
            <a:extLst>
              <a:ext uri="{FF2B5EF4-FFF2-40B4-BE49-F238E27FC236}">
                <a16:creationId xmlns:a16="http://schemas.microsoft.com/office/drawing/2014/main" id="{3B07C67E-EAD9-47D8-9559-4E091BC03BA8}"/>
              </a:ext>
            </a:extLst>
          </p:cNvPr>
          <p:cNvSpPr>
            <a:spLocks noGrp="1"/>
          </p:cNvSpPr>
          <p:nvPr>
            <p:ph type="sldNum" sz="quarter" idx="12"/>
          </p:nvPr>
        </p:nvSpPr>
        <p:spPr/>
        <p:txBody>
          <a:bodyPr/>
          <a:lstStyle/>
          <a:p>
            <a:fld id="{14DFC975-2FD7-44A5-9E78-ECBA46156075}" type="slidenum">
              <a:rPr lang="en-US" smtClean="0"/>
              <a:t>‹#›</a:t>
            </a:fld>
            <a:endParaRPr lang="en-US"/>
          </a:p>
        </p:txBody>
      </p:sp>
    </p:spTree>
    <p:extLst>
      <p:ext uri="{BB962C8B-B14F-4D97-AF65-F5344CB8AC3E}">
        <p14:creationId xmlns:p14="http://schemas.microsoft.com/office/powerpoint/2010/main" val="11788417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BC5DD8-8608-4B55-96D8-0AB848C028C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8A3CC0B-7B21-422D-937D-FBD49EE9397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A0EAFA-89BC-43E9-8EB9-B6B3CD136E43}"/>
              </a:ext>
            </a:extLst>
          </p:cNvPr>
          <p:cNvSpPr>
            <a:spLocks noGrp="1"/>
          </p:cNvSpPr>
          <p:nvPr>
            <p:ph type="dt" sz="half" idx="10"/>
          </p:nvPr>
        </p:nvSpPr>
        <p:spPr/>
        <p:txBody>
          <a:bodyPr/>
          <a:lstStyle/>
          <a:p>
            <a:fld id="{1449AA12-8195-4182-A7AC-2E7E59DFBDAF}" type="datetimeFigureOut">
              <a:rPr lang="en-US" smtClean="0"/>
              <a:t>4/21/2024</a:t>
            </a:fld>
            <a:endParaRPr lang="en-US"/>
          </a:p>
        </p:txBody>
      </p:sp>
      <p:sp>
        <p:nvSpPr>
          <p:cNvPr id="5" name="Footer Placeholder 4">
            <a:extLst>
              <a:ext uri="{FF2B5EF4-FFF2-40B4-BE49-F238E27FC236}">
                <a16:creationId xmlns:a16="http://schemas.microsoft.com/office/drawing/2014/main" id="{A3850944-70C2-487F-A102-58CDFB94C3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77B7B8-A972-455E-9D8C-9B8026A5306D}"/>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51" name="Rectangle 50">
            <a:extLst>
              <a:ext uri="{FF2B5EF4-FFF2-40B4-BE49-F238E27FC236}">
                <a16:creationId xmlns:a16="http://schemas.microsoft.com/office/drawing/2014/main" id="{CCC95119-6D9D-3542-9E0E-4171B33DC9CA}"/>
              </a:ext>
            </a:extLst>
          </p:cNvPr>
          <p:cNvSpPr/>
          <p:nvPr/>
        </p:nvSpPr>
        <p:spPr>
          <a:xfrm>
            <a:off x="0" y="565153"/>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a:extLst>
              <a:ext uri="{FF2B5EF4-FFF2-40B4-BE49-F238E27FC236}">
                <a16:creationId xmlns:a16="http://schemas.microsoft.com/office/drawing/2014/main" id="{EFC92F19-7317-314C-81B7-43B8B687F4E4}"/>
              </a:ext>
            </a:extLst>
          </p:cNvPr>
          <p:cNvSpPr/>
          <p:nvPr/>
        </p:nvSpPr>
        <p:spPr>
          <a:xfrm>
            <a:off x="0" y="-3"/>
            <a:ext cx="565150"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445176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3087F2-AA0E-4F0C-9AD6-2353021573D7}"/>
              </a:ext>
            </a:extLst>
          </p:cNvPr>
          <p:cNvSpPr>
            <a:spLocks noGrp="1"/>
          </p:cNvSpPr>
          <p:nvPr>
            <p:ph type="title"/>
          </p:nvPr>
        </p:nvSpPr>
        <p:spPr>
          <a:xfrm>
            <a:off x="3221150" y="1251674"/>
            <a:ext cx="7891760" cy="2914688"/>
          </a:xfrm>
        </p:spPr>
        <p:txBody>
          <a:bodyPr anchor="t"/>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7937807-96B8-4061-A845-1287216BF53B}"/>
              </a:ext>
            </a:extLst>
          </p:cNvPr>
          <p:cNvSpPr>
            <a:spLocks noGrp="1"/>
          </p:cNvSpPr>
          <p:nvPr>
            <p:ph type="body" idx="1"/>
          </p:nvPr>
        </p:nvSpPr>
        <p:spPr>
          <a:xfrm>
            <a:off x="3221150" y="4818126"/>
            <a:ext cx="7891760" cy="1271524"/>
          </a:xfrm>
        </p:spPr>
        <p:txBody>
          <a:bodyPr anchor="b"/>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32AF346-9503-4767-BCB4-84B823E27419}"/>
              </a:ext>
            </a:extLst>
          </p:cNvPr>
          <p:cNvSpPr>
            <a:spLocks noGrp="1"/>
          </p:cNvSpPr>
          <p:nvPr>
            <p:ph type="dt" sz="half" idx="10"/>
          </p:nvPr>
        </p:nvSpPr>
        <p:spPr/>
        <p:txBody>
          <a:bodyPr/>
          <a:lstStyle/>
          <a:p>
            <a:fld id="{1449AA12-8195-4182-A7AC-2E7E59DFBDAF}" type="datetimeFigureOut">
              <a:rPr lang="en-US" smtClean="0"/>
              <a:t>4/21/2024</a:t>
            </a:fld>
            <a:endParaRPr lang="en-US"/>
          </a:p>
        </p:txBody>
      </p:sp>
      <p:sp>
        <p:nvSpPr>
          <p:cNvPr id="5" name="Footer Placeholder 4">
            <a:extLst>
              <a:ext uri="{FF2B5EF4-FFF2-40B4-BE49-F238E27FC236}">
                <a16:creationId xmlns:a16="http://schemas.microsoft.com/office/drawing/2014/main" id="{5259605B-A39D-4BEE-B46F-16CF13FA0BA7}"/>
              </a:ext>
            </a:extLst>
          </p:cNvPr>
          <p:cNvSpPr>
            <a:spLocks noGrp="1"/>
          </p:cNvSpPr>
          <p:nvPr>
            <p:ph type="ftr" sz="quarter" idx="11"/>
          </p:nvPr>
        </p:nvSpPr>
        <p:spPr>
          <a:xfrm>
            <a:off x="3221150" y="6292850"/>
            <a:ext cx="4114800" cy="365125"/>
          </a:xfrm>
        </p:spPr>
        <p:txBody>
          <a:bodyPr/>
          <a:lstStyle/>
          <a:p>
            <a:endParaRPr lang="en-US"/>
          </a:p>
        </p:txBody>
      </p:sp>
      <p:sp>
        <p:nvSpPr>
          <p:cNvPr id="6" name="Slide Number Placeholder 5">
            <a:extLst>
              <a:ext uri="{FF2B5EF4-FFF2-40B4-BE49-F238E27FC236}">
                <a16:creationId xmlns:a16="http://schemas.microsoft.com/office/drawing/2014/main" id="{2575834A-942D-410B-A430-43F9E01FC5F9}"/>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9" name="Rectangle 8">
            <a:extLst>
              <a:ext uri="{FF2B5EF4-FFF2-40B4-BE49-F238E27FC236}">
                <a16:creationId xmlns:a16="http://schemas.microsoft.com/office/drawing/2014/main" id="{4AD199D5-C485-D449-9804-F755E0907B51}"/>
              </a:ext>
            </a:extLst>
          </p:cNvPr>
          <p:cNvSpPr/>
          <p:nvPr/>
        </p:nvSpPr>
        <p:spPr>
          <a:xfrm>
            <a:off x="1" y="1375492"/>
            <a:ext cx="2770698" cy="5482505"/>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0" name="Rectangle 9">
            <a:extLst>
              <a:ext uri="{FF2B5EF4-FFF2-40B4-BE49-F238E27FC236}">
                <a16:creationId xmlns:a16="http://schemas.microsoft.com/office/drawing/2014/main" id="{4290D1A7-C550-2540-86C9-EB0FB2EB2E71}"/>
              </a:ext>
            </a:extLst>
          </p:cNvPr>
          <p:cNvSpPr/>
          <p:nvPr/>
        </p:nvSpPr>
        <p:spPr>
          <a:xfrm>
            <a:off x="0" y="-3"/>
            <a:ext cx="1373567"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Tree>
    <p:extLst>
      <p:ext uri="{BB962C8B-B14F-4D97-AF65-F5344CB8AC3E}">
        <p14:creationId xmlns:p14="http://schemas.microsoft.com/office/powerpoint/2010/main" val="26238333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FCAD2-C321-4E81-AEBE-696A90E2D9A4}"/>
              </a:ext>
            </a:extLst>
          </p:cNvPr>
          <p:cNvSpPr>
            <a:spLocks noGrp="1"/>
          </p:cNvSpPr>
          <p:nvPr>
            <p:ph type="title"/>
          </p:nvPr>
        </p:nvSpPr>
        <p:spPr>
          <a:xfrm>
            <a:off x="1587710" y="455362"/>
            <a:ext cx="9486690" cy="1550419"/>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3EF20CD1-0E09-4415-911C-0F5B7341DD80}"/>
              </a:ext>
            </a:extLst>
          </p:cNvPr>
          <p:cNvSpPr>
            <a:spLocks noGrp="1"/>
          </p:cNvSpPr>
          <p:nvPr>
            <p:ph sz="half" idx="1"/>
          </p:nvPr>
        </p:nvSpPr>
        <p:spPr>
          <a:xfrm>
            <a:off x="1587709" y="2160016"/>
            <a:ext cx="4425437" cy="392709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EA963EDD-031A-49CA-9130-067550BD0D55}"/>
              </a:ext>
            </a:extLst>
          </p:cNvPr>
          <p:cNvSpPr>
            <a:spLocks noGrp="1"/>
          </p:cNvSpPr>
          <p:nvPr>
            <p:ph sz="half" idx="2"/>
          </p:nvPr>
        </p:nvSpPr>
        <p:spPr>
          <a:xfrm>
            <a:off x="6648963" y="2160016"/>
            <a:ext cx="4425437" cy="39270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0808E79-A0BE-49F3-AE92-7EE5CC78F1A6}"/>
              </a:ext>
            </a:extLst>
          </p:cNvPr>
          <p:cNvSpPr>
            <a:spLocks noGrp="1"/>
          </p:cNvSpPr>
          <p:nvPr>
            <p:ph type="dt" sz="half" idx="10"/>
          </p:nvPr>
        </p:nvSpPr>
        <p:spPr/>
        <p:txBody>
          <a:bodyPr/>
          <a:lstStyle/>
          <a:p>
            <a:fld id="{1449AA12-8195-4182-A7AC-2E7E59DFBDAF}" type="datetimeFigureOut">
              <a:rPr lang="en-US" smtClean="0"/>
              <a:t>4/21/2024</a:t>
            </a:fld>
            <a:endParaRPr lang="en-US"/>
          </a:p>
        </p:txBody>
      </p:sp>
      <p:sp>
        <p:nvSpPr>
          <p:cNvPr id="6" name="Footer Placeholder 5">
            <a:extLst>
              <a:ext uri="{FF2B5EF4-FFF2-40B4-BE49-F238E27FC236}">
                <a16:creationId xmlns:a16="http://schemas.microsoft.com/office/drawing/2014/main" id="{2898B87C-BF1E-47CF-9A4E-FD4BE32C05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AC06E71-46F6-469C-A9CA-E707EBE51B58}"/>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10" name="Rectangle 9">
            <a:extLst>
              <a:ext uri="{FF2B5EF4-FFF2-40B4-BE49-F238E27FC236}">
                <a16:creationId xmlns:a16="http://schemas.microsoft.com/office/drawing/2014/main" id="{052659F6-6B3B-A545-A45F-FAD238210D47}"/>
              </a:ext>
            </a:extLst>
          </p:cNvPr>
          <p:cNvSpPr/>
          <p:nvPr/>
        </p:nvSpPr>
        <p:spPr>
          <a:xfrm>
            <a:off x="0" y="565153"/>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80637F8-15DE-2240-8BF8-D6E57A337B1A}"/>
              </a:ext>
            </a:extLst>
          </p:cNvPr>
          <p:cNvSpPr/>
          <p:nvPr/>
        </p:nvSpPr>
        <p:spPr>
          <a:xfrm>
            <a:off x="0" y="-3"/>
            <a:ext cx="565150"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29991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3B26D-64DE-4314-8BD2-25FD618FB46D}"/>
              </a:ext>
            </a:extLst>
          </p:cNvPr>
          <p:cNvSpPr>
            <a:spLocks noGrp="1"/>
          </p:cNvSpPr>
          <p:nvPr>
            <p:ph type="title"/>
          </p:nvPr>
        </p:nvSpPr>
        <p:spPr>
          <a:xfrm>
            <a:off x="1591056" y="457200"/>
            <a:ext cx="9521854" cy="1554480"/>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9D77613-5CEE-4B05-A937-CD43EAAABF38}"/>
              </a:ext>
            </a:extLst>
          </p:cNvPr>
          <p:cNvSpPr>
            <a:spLocks noGrp="1"/>
          </p:cNvSpPr>
          <p:nvPr>
            <p:ph type="body" idx="1"/>
          </p:nvPr>
        </p:nvSpPr>
        <p:spPr>
          <a:xfrm>
            <a:off x="1591057" y="2165086"/>
            <a:ext cx="4425696" cy="823912"/>
          </a:xfrm>
        </p:spPr>
        <p:txBody>
          <a:bodyPr anchor="b">
            <a:normAutofit/>
          </a:bodyPr>
          <a:lstStyle>
            <a:lvl1pPr marL="0" indent="0">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343E4779-3B5A-4993-9C7F-FB19F1633F5D}"/>
              </a:ext>
            </a:extLst>
          </p:cNvPr>
          <p:cNvSpPr>
            <a:spLocks noGrp="1"/>
          </p:cNvSpPr>
          <p:nvPr>
            <p:ph sz="half" idx="2"/>
          </p:nvPr>
        </p:nvSpPr>
        <p:spPr>
          <a:xfrm>
            <a:off x="1591056" y="2988998"/>
            <a:ext cx="4425697" cy="3098112"/>
          </a:xfrm>
        </p:spPr>
        <p:txBody>
          <a:bodyPr/>
          <a:lstStyle>
            <a:lvl1pPr>
              <a:defRPr sz="2000"/>
            </a:lvl1pPr>
            <a:lvl2pPr>
              <a:defRPr sz="1800"/>
            </a:lvl2pPr>
            <a:lvl3pPr>
              <a:defRPr sz="1600"/>
            </a:lvl3pPr>
            <a:lvl4pPr>
              <a:defRPr sz="1400"/>
            </a:lvl4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AB51081A-685C-4C18-9AE9-425106A02F6B}"/>
              </a:ext>
            </a:extLst>
          </p:cNvPr>
          <p:cNvSpPr>
            <a:spLocks noGrp="1"/>
          </p:cNvSpPr>
          <p:nvPr>
            <p:ph type="body" sz="quarter" idx="3"/>
          </p:nvPr>
        </p:nvSpPr>
        <p:spPr>
          <a:xfrm>
            <a:off x="6687214" y="2165086"/>
            <a:ext cx="4425696" cy="823912"/>
          </a:xfrm>
        </p:spPr>
        <p:txBody>
          <a:bodyPr anchor="b">
            <a:normAutofit/>
          </a:bodyPr>
          <a:lstStyle>
            <a:lvl1pPr marL="0" indent="0">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7780F424-FE3A-4B7D-B60C-7AEA2118A585}"/>
              </a:ext>
            </a:extLst>
          </p:cNvPr>
          <p:cNvSpPr>
            <a:spLocks noGrp="1"/>
          </p:cNvSpPr>
          <p:nvPr>
            <p:ph sz="quarter" idx="4"/>
          </p:nvPr>
        </p:nvSpPr>
        <p:spPr>
          <a:xfrm>
            <a:off x="6687214" y="2988998"/>
            <a:ext cx="4425696" cy="3098112"/>
          </a:xfrm>
        </p:spPr>
        <p:txBody>
          <a:bodyPr/>
          <a:lstStyle>
            <a:lvl1pPr>
              <a:defRPr sz="2000"/>
            </a:lvl1pPr>
            <a:lvl2pPr>
              <a:defRPr sz="1800"/>
            </a:lvl2pPr>
            <a:lvl3pPr>
              <a:defRPr sz="1600"/>
            </a:lvl3pPr>
            <a:lvl4pPr>
              <a:defRPr sz="1400"/>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864D2A96-CD7D-41BC-BDBE-5E29B7C0B325}"/>
              </a:ext>
            </a:extLst>
          </p:cNvPr>
          <p:cNvSpPr>
            <a:spLocks noGrp="1"/>
          </p:cNvSpPr>
          <p:nvPr>
            <p:ph type="dt" sz="half" idx="10"/>
          </p:nvPr>
        </p:nvSpPr>
        <p:spPr/>
        <p:txBody>
          <a:bodyPr/>
          <a:lstStyle/>
          <a:p>
            <a:fld id="{1449AA12-8195-4182-A7AC-2E7E59DFBDAF}" type="datetimeFigureOut">
              <a:rPr lang="en-US" smtClean="0"/>
              <a:t>4/21/2024</a:t>
            </a:fld>
            <a:endParaRPr lang="en-US"/>
          </a:p>
        </p:txBody>
      </p:sp>
      <p:sp>
        <p:nvSpPr>
          <p:cNvPr id="8" name="Footer Placeholder 7">
            <a:extLst>
              <a:ext uri="{FF2B5EF4-FFF2-40B4-BE49-F238E27FC236}">
                <a16:creationId xmlns:a16="http://schemas.microsoft.com/office/drawing/2014/main" id="{2CD1471D-6DDE-4E56-84E9-48136966A93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CA3F451-CF28-4F57-B844-52A665440A02}"/>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12" name="Rectangle 11">
            <a:extLst>
              <a:ext uri="{FF2B5EF4-FFF2-40B4-BE49-F238E27FC236}">
                <a16:creationId xmlns:a16="http://schemas.microsoft.com/office/drawing/2014/main" id="{2D1FA03E-7A83-AB41-BB4B-25B04946559A}"/>
              </a:ext>
            </a:extLst>
          </p:cNvPr>
          <p:cNvSpPr/>
          <p:nvPr/>
        </p:nvSpPr>
        <p:spPr>
          <a:xfrm>
            <a:off x="0" y="565153"/>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7702630-3C98-A142-9D04-1D852974DC26}"/>
              </a:ext>
            </a:extLst>
          </p:cNvPr>
          <p:cNvSpPr/>
          <p:nvPr/>
        </p:nvSpPr>
        <p:spPr>
          <a:xfrm>
            <a:off x="0" y="-3"/>
            <a:ext cx="565150"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669708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22D7A-4502-49C3-BAFB-6D46F7A2E27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CAB67EE-A167-43D1-9C58-7B736CF28B64}"/>
              </a:ext>
            </a:extLst>
          </p:cNvPr>
          <p:cNvSpPr>
            <a:spLocks noGrp="1"/>
          </p:cNvSpPr>
          <p:nvPr>
            <p:ph type="dt" sz="half" idx="10"/>
          </p:nvPr>
        </p:nvSpPr>
        <p:spPr/>
        <p:txBody>
          <a:bodyPr/>
          <a:lstStyle/>
          <a:p>
            <a:fld id="{1449AA12-8195-4182-A7AC-2E7E59DFBDAF}" type="datetimeFigureOut">
              <a:rPr lang="en-US" smtClean="0"/>
              <a:t>4/21/2024</a:t>
            </a:fld>
            <a:endParaRPr lang="en-US"/>
          </a:p>
        </p:txBody>
      </p:sp>
      <p:sp>
        <p:nvSpPr>
          <p:cNvPr id="4" name="Footer Placeholder 3">
            <a:extLst>
              <a:ext uri="{FF2B5EF4-FFF2-40B4-BE49-F238E27FC236}">
                <a16:creationId xmlns:a16="http://schemas.microsoft.com/office/drawing/2014/main" id="{3C5605B7-599B-450E-9E8D-2A9AE3F30FF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75BD2B1-8C5F-430B-A0F2-CD5281AB75E2}"/>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8" name="Rectangle 7">
            <a:extLst>
              <a:ext uri="{FF2B5EF4-FFF2-40B4-BE49-F238E27FC236}">
                <a16:creationId xmlns:a16="http://schemas.microsoft.com/office/drawing/2014/main" id="{1DBA877B-B45A-BD48-8FC8-E752E7D7174F}"/>
              </a:ext>
            </a:extLst>
          </p:cNvPr>
          <p:cNvSpPr/>
          <p:nvPr/>
        </p:nvSpPr>
        <p:spPr>
          <a:xfrm>
            <a:off x="0" y="565153"/>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DBF3343D-2AFA-B544-B40A-315F5EC680B6}"/>
              </a:ext>
            </a:extLst>
          </p:cNvPr>
          <p:cNvSpPr/>
          <p:nvPr/>
        </p:nvSpPr>
        <p:spPr>
          <a:xfrm>
            <a:off x="0" y="-3"/>
            <a:ext cx="565150"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472670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9308016-71BA-4CD3-918D-51613F7F4DF5}"/>
              </a:ext>
            </a:extLst>
          </p:cNvPr>
          <p:cNvSpPr>
            <a:spLocks noGrp="1"/>
          </p:cNvSpPr>
          <p:nvPr>
            <p:ph type="dt" sz="half" idx="10"/>
          </p:nvPr>
        </p:nvSpPr>
        <p:spPr/>
        <p:txBody>
          <a:bodyPr/>
          <a:lstStyle/>
          <a:p>
            <a:fld id="{1449AA12-8195-4182-A7AC-2E7E59DFBDAF}" type="datetimeFigureOut">
              <a:rPr lang="en-US" smtClean="0"/>
              <a:t>4/21/2024</a:t>
            </a:fld>
            <a:endParaRPr lang="en-US"/>
          </a:p>
        </p:txBody>
      </p:sp>
      <p:sp>
        <p:nvSpPr>
          <p:cNvPr id="3" name="Footer Placeholder 2">
            <a:extLst>
              <a:ext uri="{FF2B5EF4-FFF2-40B4-BE49-F238E27FC236}">
                <a16:creationId xmlns:a16="http://schemas.microsoft.com/office/drawing/2014/main" id="{95B24F46-0425-47C6-9FFB-F69AFFFE89D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3CE7A99-1593-4189-A514-8209CC32A2EA}"/>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7" name="Rectangle 6">
            <a:extLst>
              <a:ext uri="{FF2B5EF4-FFF2-40B4-BE49-F238E27FC236}">
                <a16:creationId xmlns:a16="http://schemas.microsoft.com/office/drawing/2014/main" id="{11C15DFD-AB97-AB43-A6C9-2808708C91B4}"/>
              </a:ext>
            </a:extLst>
          </p:cNvPr>
          <p:cNvSpPr/>
          <p:nvPr/>
        </p:nvSpPr>
        <p:spPr>
          <a:xfrm>
            <a:off x="0" y="565153"/>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4A05BA89-ECA6-2247-ABBB-3C67160202E9}"/>
              </a:ext>
            </a:extLst>
          </p:cNvPr>
          <p:cNvSpPr/>
          <p:nvPr/>
        </p:nvSpPr>
        <p:spPr>
          <a:xfrm>
            <a:off x="0" y="-3"/>
            <a:ext cx="565150"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078021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4E933B-3FC6-4B08-9FBE-2DD48307A4D4}"/>
              </a:ext>
            </a:extLst>
          </p:cNvPr>
          <p:cNvSpPr>
            <a:spLocks noGrp="1"/>
          </p:cNvSpPr>
          <p:nvPr>
            <p:ph type="title"/>
          </p:nvPr>
        </p:nvSpPr>
        <p:spPr>
          <a:xfrm>
            <a:off x="1587712" y="455362"/>
            <a:ext cx="4043440" cy="1584512"/>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377FBD4A-4514-4DCE-8F18-914DF3F4EED1}"/>
              </a:ext>
            </a:extLst>
          </p:cNvPr>
          <p:cNvSpPr>
            <a:spLocks noGrp="1"/>
          </p:cNvSpPr>
          <p:nvPr>
            <p:ph idx="1"/>
          </p:nvPr>
        </p:nvSpPr>
        <p:spPr>
          <a:xfrm>
            <a:off x="6271232" y="565151"/>
            <a:ext cx="5358384" cy="5521960"/>
          </a:xfrm>
        </p:spPr>
        <p:txBody>
          <a:bodyPr>
            <a:normAutofit/>
          </a:bodyPr>
          <a:lstStyle>
            <a:lvl1pPr>
              <a:defRPr sz="2200"/>
            </a:lvl1pPr>
            <a:lvl2pPr>
              <a:defRPr sz="1900"/>
            </a:lvl2pPr>
            <a:lvl3pPr>
              <a:defRPr sz="1700"/>
            </a:lvl3pPr>
            <a:lvl4pPr>
              <a:defRPr sz="1500"/>
            </a:lvl4pPr>
            <a:lvl5pPr>
              <a:defRPr sz="15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5AF18C85-0675-4202-B796-352766854939}"/>
              </a:ext>
            </a:extLst>
          </p:cNvPr>
          <p:cNvSpPr>
            <a:spLocks noGrp="1"/>
          </p:cNvSpPr>
          <p:nvPr>
            <p:ph type="body" sz="half" idx="2"/>
          </p:nvPr>
        </p:nvSpPr>
        <p:spPr>
          <a:xfrm>
            <a:off x="1587712" y="2039874"/>
            <a:ext cx="4043440" cy="38291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0079E5-F934-4D04-866F-F7CB5B08ACC4}"/>
              </a:ext>
            </a:extLst>
          </p:cNvPr>
          <p:cNvSpPr>
            <a:spLocks noGrp="1"/>
          </p:cNvSpPr>
          <p:nvPr>
            <p:ph type="dt" sz="half" idx="10"/>
          </p:nvPr>
        </p:nvSpPr>
        <p:spPr/>
        <p:txBody>
          <a:bodyPr/>
          <a:lstStyle/>
          <a:p>
            <a:fld id="{1449AA12-8195-4182-A7AC-2E7E59DFBDAF}" type="datetimeFigureOut">
              <a:rPr lang="en-US" smtClean="0"/>
              <a:t>4/21/2024</a:t>
            </a:fld>
            <a:endParaRPr lang="en-US"/>
          </a:p>
        </p:txBody>
      </p:sp>
      <p:sp>
        <p:nvSpPr>
          <p:cNvPr id="6" name="Footer Placeholder 5">
            <a:extLst>
              <a:ext uri="{FF2B5EF4-FFF2-40B4-BE49-F238E27FC236}">
                <a16:creationId xmlns:a16="http://schemas.microsoft.com/office/drawing/2014/main" id="{E705FC94-7915-439A-B937-F02D1BB03A0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1B69B19-4156-4584-B1DC-4F42F200B915}"/>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10" name="Rectangle 9">
            <a:extLst>
              <a:ext uri="{FF2B5EF4-FFF2-40B4-BE49-F238E27FC236}">
                <a16:creationId xmlns:a16="http://schemas.microsoft.com/office/drawing/2014/main" id="{DC1B6031-8ABE-F648-8E05-3D08D0D54B53}"/>
              </a:ext>
            </a:extLst>
          </p:cNvPr>
          <p:cNvSpPr/>
          <p:nvPr/>
        </p:nvSpPr>
        <p:spPr>
          <a:xfrm>
            <a:off x="0" y="565153"/>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DABD855-35E6-BE4F-8B03-FD12DDB32E10}"/>
              </a:ext>
            </a:extLst>
          </p:cNvPr>
          <p:cNvSpPr/>
          <p:nvPr/>
        </p:nvSpPr>
        <p:spPr>
          <a:xfrm>
            <a:off x="0" y="-3"/>
            <a:ext cx="565150"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169700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E1F3B-090C-4BB5-84BE-8ED0FC5981A5}"/>
              </a:ext>
            </a:extLst>
          </p:cNvPr>
          <p:cNvSpPr>
            <a:spLocks noGrp="1"/>
          </p:cNvSpPr>
          <p:nvPr>
            <p:ph type="title"/>
          </p:nvPr>
        </p:nvSpPr>
        <p:spPr>
          <a:xfrm>
            <a:off x="1587711" y="455362"/>
            <a:ext cx="4043436" cy="1584512"/>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9397C49E-9426-4B24-B2A7-C54B89DA60A3}"/>
              </a:ext>
            </a:extLst>
          </p:cNvPr>
          <p:cNvSpPr>
            <a:spLocks noGrp="1"/>
          </p:cNvSpPr>
          <p:nvPr>
            <p:ph type="pic" idx="1"/>
          </p:nvPr>
        </p:nvSpPr>
        <p:spPr>
          <a:xfrm>
            <a:off x="6271232" y="565150"/>
            <a:ext cx="5355607" cy="552267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DBC7F011-0A5F-44E9-88CD-C95A33351B45}"/>
              </a:ext>
            </a:extLst>
          </p:cNvPr>
          <p:cNvSpPr>
            <a:spLocks noGrp="1"/>
          </p:cNvSpPr>
          <p:nvPr>
            <p:ph type="body" sz="half" idx="2"/>
          </p:nvPr>
        </p:nvSpPr>
        <p:spPr>
          <a:xfrm>
            <a:off x="1587711" y="2039874"/>
            <a:ext cx="4043436" cy="38291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721C85-27BB-4533-A21B-C379FE03A944}"/>
              </a:ext>
            </a:extLst>
          </p:cNvPr>
          <p:cNvSpPr>
            <a:spLocks noGrp="1"/>
          </p:cNvSpPr>
          <p:nvPr>
            <p:ph type="dt" sz="half" idx="10"/>
          </p:nvPr>
        </p:nvSpPr>
        <p:spPr/>
        <p:txBody>
          <a:bodyPr/>
          <a:lstStyle/>
          <a:p>
            <a:fld id="{1449AA12-8195-4182-A7AC-2E7E59DFBDAF}" type="datetimeFigureOut">
              <a:rPr lang="en-US" smtClean="0"/>
              <a:t>4/21/2024</a:t>
            </a:fld>
            <a:endParaRPr lang="en-US"/>
          </a:p>
        </p:txBody>
      </p:sp>
      <p:sp>
        <p:nvSpPr>
          <p:cNvPr id="6" name="Footer Placeholder 5">
            <a:extLst>
              <a:ext uri="{FF2B5EF4-FFF2-40B4-BE49-F238E27FC236}">
                <a16:creationId xmlns:a16="http://schemas.microsoft.com/office/drawing/2014/main" id="{35018850-01F1-4247-9BFD-1DDC5DDDC38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6B365A9-4C28-480F-B370-2DFF234B73F7}"/>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10" name="Rectangle 9">
            <a:extLst>
              <a:ext uri="{FF2B5EF4-FFF2-40B4-BE49-F238E27FC236}">
                <a16:creationId xmlns:a16="http://schemas.microsoft.com/office/drawing/2014/main" id="{920EAFF3-0A84-F84B-90E4-A596F00B3DC2}"/>
              </a:ext>
            </a:extLst>
          </p:cNvPr>
          <p:cNvSpPr/>
          <p:nvPr/>
        </p:nvSpPr>
        <p:spPr>
          <a:xfrm>
            <a:off x="0" y="565153"/>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8392559-3C15-B249-93C9-B0F7E9E5DDD8}"/>
              </a:ext>
            </a:extLst>
          </p:cNvPr>
          <p:cNvSpPr/>
          <p:nvPr/>
        </p:nvSpPr>
        <p:spPr>
          <a:xfrm>
            <a:off x="0" y="-3"/>
            <a:ext cx="565150"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231433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C53B0-59B2-4B39-93E0-DCFBB932C82A}"/>
              </a:ext>
            </a:extLst>
          </p:cNvPr>
          <p:cNvSpPr>
            <a:spLocks noGrp="1"/>
          </p:cNvSpPr>
          <p:nvPr>
            <p:ph type="title"/>
          </p:nvPr>
        </p:nvSpPr>
        <p:spPr>
          <a:xfrm>
            <a:off x="1587710" y="455362"/>
            <a:ext cx="9525200" cy="1550419"/>
          </a:xfr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18C5F7B-98AC-425B-80BD-6C6F3032D0CE}"/>
              </a:ext>
            </a:extLst>
          </p:cNvPr>
          <p:cNvSpPr>
            <a:spLocks noGrp="1"/>
          </p:cNvSpPr>
          <p:nvPr>
            <p:ph type="body" orient="vert" idx="1"/>
          </p:nvPr>
        </p:nvSpPr>
        <p:spPr>
          <a:xfrm>
            <a:off x="1587710" y="2160016"/>
            <a:ext cx="9525200" cy="392615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C88C2EE-2433-424A-878C-24514FF5D44F}"/>
              </a:ext>
            </a:extLst>
          </p:cNvPr>
          <p:cNvSpPr>
            <a:spLocks noGrp="1"/>
          </p:cNvSpPr>
          <p:nvPr>
            <p:ph type="dt" sz="half" idx="10"/>
          </p:nvPr>
        </p:nvSpPr>
        <p:spPr/>
        <p:txBody>
          <a:bodyPr/>
          <a:lstStyle/>
          <a:p>
            <a:fld id="{1449AA12-8195-4182-A7AC-2E7E59DFBDAF}" type="datetimeFigureOut">
              <a:rPr lang="en-US" smtClean="0"/>
              <a:t>4/21/2024</a:t>
            </a:fld>
            <a:endParaRPr lang="en-US"/>
          </a:p>
        </p:txBody>
      </p:sp>
      <p:sp>
        <p:nvSpPr>
          <p:cNvPr id="5" name="Footer Placeholder 4">
            <a:extLst>
              <a:ext uri="{FF2B5EF4-FFF2-40B4-BE49-F238E27FC236}">
                <a16:creationId xmlns:a16="http://schemas.microsoft.com/office/drawing/2014/main" id="{1FFEFD20-ADE2-40F3-A071-6D1E97F8FB3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B7D1D5-5E92-48E1-9475-EC122D3FE613}"/>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9" name="Rectangle 8">
            <a:extLst>
              <a:ext uri="{FF2B5EF4-FFF2-40B4-BE49-F238E27FC236}">
                <a16:creationId xmlns:a16="http://schemas.microsoft.com/office/drawing/2014/main" id="{60FCF945-5CF3-5542-A36A-9CBB738E735E}"/>
              </a:ext>
            </a:extLst>
          </p:cNvPr>
          <p:cNvSpPr/>
          <p:nvPr/>
        </p:nvSpPr>
        <p:spPr>
          <a:xfrm>
            <a:off x="0" y="565153"/>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7D61B-66C5-4341-8F2D-129A9E4D8283}"/>
              </a:ext>
            </a:extLst>
          </p:cNvPr>
          <p:cNvSpPr/>
          <p:nvPr/>
        </p:nvSpPr>
        <p:spPr>
          <a:xfrm>
            <a:off x="0" y="-3"/>
            <a:ext cx="565150"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872838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F47FBCF-6EDB-4883-92D4-612F4D1C5589}"/>
              </a:ext>
            </a:extLst>
          </p:cNvPr>
          <p:cNvSpPr>
            <a:spLocks noGrp="1"/>
          </p:cNvSpPr>
          <p:nvPr>
            <p:ph type="title" orient="vert"/>
          </p:nvPr>
        </p:nvSpPr>
        <p:spPr>
          <a:xfrm>
            <a:off x="8846380" y="565149"/>
            <a:ext cx="2266530" cy="5611813"/>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49D2DF8-B588-416F-AA11-9F3A0DDE6765}"/>
              </a:ext>
            </a:extLst>
          </p:cNvPr>
          <p:cNvSpPr>
            <a:spLocks noGrp="1"/>
          </p:cNvSpPr>
          <p:nvPr>
            <p:ph type="body" orient="vert" idx="1"/>
          </p:nvPr>
        </p:nvSpPr>
        <p:spPr>
          <a:xfrm>
            <a:off x="1587710" y="565149"/>
            <a:ext cx="7088929" cy="5611813"/>
          </a:xfrm>
        </p:spPr>
        <p:txBody>
          <a:bodyPr vert="eaVert"/>
          <a:lstStyle/>
          <a:p>
            <a:pPr lvl="0"/>
            <a:r>
              <a:rPr lang="en-US"/>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72F7B1D-405D-4EE7-9A23-3F21916C9503}"/>
              </a:ext>
            </a:extLst>
          </p:cNvPr>
          <p:cNvSpPr>
            <a:spLocks noGrp="1"/>
          </p:cNvSpPr>
          <p:nvPr>
            <p:ph type="dt" sz="half" idx="10"/>
          </p:nvPr>
        </p:nvSpPr>
        <p:spPr/>
        <p:txBody>
          <a:bodyPr/>
          <a:lstStyle/>
          <a:p>
            <a:fld id="{1449AA12-8195-4182-A7AC-2E7E59DFBDAF}" type="datetimeFigureOut">
              <a:rPr lang="en-US" smtClean="0"/>
              <a:t>4/21/2024</a:t>
            </a:fld>
            <a:endParaRPr lang="en-US"/>
          </a:p>
        </p:txBody>
      </p:sp>
      <p:sp>
        <p:nvSpPr>
          <p:cNvPr id="5" name="Footer Placeholder 4">
            <a:extLst>
              <a:ext uri="{FF2B5EF4-FFF2-40B4-BE49-F238E27FC236}">
                <a16:creationId xmlns:a16="http://schemas.microsoft.com/office/drawing/2014/main" id="{D27B9304-686C-431A-8E7F-D9DD19F4DF0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FA240B-DB2E-46ED-8AC6-744B2C1C70E3}"/>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9" name="Rectangle 8">
            <a:extLst>
              <a:ext uri="{FF2B5EF4-FFF2-40B4-BE49-F238E27FC236}">
                <a16:creationId xmlns:a16="http://schemas.microsoft.com/office/drawing/2014/main" id="{2F275F2C-778B-864A-8379-6D0726B18FDC}"/>
              </a:ext>
            </a:extLst>
          </p:cNvPr>
          <p:cNvSpPr/>
          <p:nvPr/>
        </p:nvSpPr>
        <p:spPr>
          <a:xfrm>
            <a:off x="0" y="565153"/>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70051C8-76B3-384B-BCF1-60BB80301FCD}"/>
              </a:ext>
            </a:extLst>
          </p:cNvPr>
          <p:cNvSpPr/>
          <p:nvPr/>
        </p:nvSpPr>
        <p:spPr>
          <a:xfrm>
            <a:off x="0" y="-3"/>
            <a:ext cx="565150"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85019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7ACD69-D2F4-4938-B590-C414049017E0}"/>
              </a:ext>
            </a:extLst>
          </p:cNvPr>
          <p:cNvSpPr>
            <a:spLocks noGrp="1"/>
          </p:cNvSpPr>
          <p:nvPr>
            <p:ph type="title"/>
          </p:nvPr>
        </p:nvSpPr>
        <p:spPr>
          <a:xfrm>
            <a:off x="1587710" y="455362"/>
            <a:ext cx="9486690" cy="1550419"/>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2E762BD4-BA0F-4CA4-BAE3-DF2B5087C045}"/>
              </a:ext>
            </a:extLst>
          </p:cNvPr>
          <p:cNvSpPr>
            <a:spLocks noGrp="1"/>
          </p:cNvSpPr>
          <p:nvPr>
            <p:ph type="body" idx="1"/>
          </p:nvPr>
        </p:nvSpPr>
        <p:spPr>
          <a:xfrm>
            <a:off x="1587710" y="2160016"/>
            <a:ext cx="9486690" cy="392615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E80B2FEE-249E-42F1-94D8-A8C0759EF471}"/>
              </a:ext>
            </a:extLst>
          </p:cNvPr>
          <p:cNvSpPr>
            <a:spLocks noGrp="1"/>
          </p:cNvSpPr>
          <p:nvPr>
            <p:ph type="dt" sz="half" idx="2"/>
          </p:nvPr>
        </p:nvSpPr>
        <p:spPr>
          <a:xfrm>
            <a:off x="8018632" y="6292850"/>
            <a:ext cx="3094278"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1449AA12-8195-4182-A7AC-2E7E59DFBDAF}" type="datetimeFigureOut">
              <a:rPr lang="en-US" smtClean="0"/>
              <a:pPr/>
              <a:t>4/21/2024</a:t>
            </a:fld>
            <a:endParaRPr lang="en-US"/>
          </a:p>
        </p:txBody>
      </p:sp>
      <p:sp>
        <p:nvSpPr>
          <p:cNvPr id="5" name="Footer Placeholder 4">
            <a:extLst>
              <a:ext uri="{FF2B5EF4-FFF2-40B4-BE49-F238E27FC236}">
                <a16:creationId xmlns:a16="http://schemas.microsoft.com/office/drawing/2014/main" id="{8560C617-A890-4920-83B0-143C03349066}"/>
              </a:ext>
            </a:extLst>
          </p:cNvPr>
          <p:cNvSpPr>
            <a:spLocks noGrp="1"/>
          </p:cNvSpPr>
          <p:nvPr>
            <p:ph type="ftr" sz="quarter" idx="3"/>
          </p:nvPr>
        </p:nvSpPr>
        <p:spPr>
          <a:xfrm>
            <a:off x="1587711" y="6292850"/>
            <a:ext cx="4114800" cy="365125"/>
          </a:xfrm>
          <a:prstGeom prst="rect">
            <a:avLst/>
          </a:prstGeom>
        </p:spPr>
        <p:txBody>
          <a:bodyPr vert="horz" lIns="91440" tIns="45720" rIns="91440" bIns="45720" rtlCol="0" anchor="ctr"/>
          <a:lstStyle>
            <a:lvl1pPr algn="l">
              <a:defRPr sz="11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14F1B4F1-B06B-4BBE-BFFF-C0B386E2449E}"/>
              </a:ext>
            </a:extLst>
          </p:cNvPr>
          <p:cNvSpPr>
            <a:spLocks noGrp="1"/>
          </p:cNvSpPr>
          <p:nvPr>
            <p:ph type="sldNum" sz="quarter" idx="4"/>
          </p:nvPr>
        </p:nvSpPr>
        <p:spPr>
          <a:xfrm>
            <a:off x="11149574" y="6292850"/>
            <a:ext cx="813816"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14DFC975-2FD7-44A5-9E78-ECBA46156075}" type="slidenum">
              <a:rPr lang="en-US" smtClean="0"/>
              <a:pPr/>
              <a:t>‹#›</a:t>
            </a:fld>
            <a:endParaRPr lang="en-US"/>
          </a:p>
        </p:txBody>
      </p:sp>
    </p:spTree>
    <p:extLst>
      <p:ext uri="{BB962C8B-B14F-4D97-AF65-F5344CB8AC3E}">
        <p14:creationId xmlns:p14="http://schemas.microsoft.com/office/powerpoint/2010/main" val="199306939"/>
      </p:ext>
    </p:extLst>
  </p:cSld>
  <p:clrMap bg1="dk1" tx1="lt1" bg2="dk2" tx2="lt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txStyles>
    <p:titleStyle>
      <a:lvl1pPr algn="l" defTabSz="914400" rtl="0" eaLnBrk="1" latinLnBrk="0" hangingPunct="1">
        <a:lnSpc>
          <a:spcPct val="10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200"/>
        </a:spcBef>
        <a:buClr>
          <a:schemeClr val="accent1"/>
        </a:buClr>
        <a:buFont typeface="Arial" panose="020B0604020202020204" pitchFamily="34" charset="0"/>
        <a:buChar char="•"/>
        <a:defRPr sz="2200" kern="1200">
          <a:solidFill>
            <a:schemeClr val="tx1"/>
          </a:solidFill>
          <a:latin typeface="+mn-lt"/>
          <a:ea typeface="+mn-ea"/>
          <a:cs typeface="+mn-cs"/>
        </a:defRPr>
      </a:lvl1pPr>
      <a:lvl2pPr marL="457200" indent="-228600" algn="l" defTabSz="914400" rtl="0" eaLnBrk="1" latinLnBrk="0" hangingPunct="1">
        <a:lnSpc>
          <a:spcPct val="110000"/>
        </a:lnSpc>
        <a:spcBef>
          <a:spcPts val="600"/>
        </a:spcBef>
        <a:buClr>
          <a:schemeClr val="accent1"/>
        </a:buClr>
        <a:buFont typeface="Arial" panose="020B0604020202020204" pitchFamily="34" charset="0"/>
        <a:buChar char="•"/>
        <a:defRPr sz="1900" kern="1200">
          <a:solidFill>
            <a:schemeClr val="tx1"/>
          </a:solidFill>
          <a:latin typeface="+mn-lt"/>
          <a:ea typeface="+mn-ea"/>
          <a:cs typeface="+mn-cs"/>
        </a:defRPr>
      </a:lvl2pPr>
      <a:lvl3pPr marL="685800" indent="-228600" algn="l" defTabSz="914400" rtl="0" eaLnBrk="1" latinLnBrk="0" hangingPunct="1">
        <a:lnSpc>
          <a:spcPct val="110000"/>
        </a:lnSpc>
        <a:spcBef>
          <a:spcPts val="600"/>
        </a:spcBef>
        <a:buClr>
          <a:schemeClr val="accent1"/>
        </a:buClr>
        <a:buFont typeface="Arial" panose="020B0604020202020204" pitchFamily="34" charset="0"/>
        <a:buChar char="•"/>
        <a:defRPr sz="1700" kern="1200">
          <a:solidFill>
            <a:schemeClr val="tx1"/>
          </a:solidFill>
          <a:latin typeface="+mn-lt"/>
          <a:ea typeface="+mn-ea"/>
          <a:cs typeface="+mn-cs"/>
        </a:defRPr>
      </a:lvl3pPr>
      <a:lvl4pPr marL="914400" indent="-228600" algn="l" defTabSz="914400" rtl="0" eaLnBrk="1" latinLnBrk="0" hangingPunct="1">
        <a:lnSpc>
          <a:spcPct val="110000"/>
        </a:lnSpc>
        <a:spcBef>
          <a:spcPts val="600"/>
        </a:spcBef>
        <a:buClr>
          <a:schemeClr val="accent1"/>
        </a:buClr>
        <a:buFont typeface="Arial" panose="020B0604020202020204" pitchFamily="34" charset="0"/>
        <a:buChar char="•"/>
        <a:defRPr sz="1500" kern="1200">
          <a:solidFill>
            <a:schemeClr val="tx1"/>
          </a:solidFill>
          <a:latin typeface="+mn-lt"/>
          <a:ea typeface="+mn-ea"/>
          <a:cs typeface="+mn-cs"/>
        </a:defRPr>
      </a:lvl4pPr>
      <a:lvl5pPr marL="1143000" indent="-228600" algn="l" defTabSz="914400" rtl="0" eaLnBrk="1" latinLnBrk="0" hangingPunct="1">
        <a:lnSpc>
          <a:spcPct val="110000"/>
        </a:lnSpc>
        <a:spcBef>
          <a:spcPts val="600"/>
        </a:spcBef>
        <a:buClr>
          <a:schemeClr val="accent1"/>
        </a:buClr>
        <a:buFont typeface="Arial" panose="020B0604020202020204" pitchFamily="34" charset="0"/>
        <a:buChar char="•"/>
        <a:defRPr sz="15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omenandafrica.blogspot.com/2013/09/"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vimeo.com/912845675/baffe28d76?share=copy"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A88F843D-1C1B-C740-AC27-E3238D0F5F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796964" y="809604"/>
            <a:ext cx="3608208" cy="3450844"/>
          </a:xfrm>
        </p:spPr>
        <p:txBody>
          <a:bodyPr>
            <a:normAutofit/>
          </a:bodyPr>
          <a:lstStyle/>
          <a:p>
            <a:r>
              <a:rPr lang="en-GB" sz="4800" dirty="0"/>
              <a:t>My family's trip to Sierra Leone</a:t>
            </a:r>
          </a:p>
        </p:txBody>
      </p:sp>
      <p:sp>
        <p:nvSpPr>
          <p:cNvPr id="7" name="Rectangle 6">
            <a:extLst>
              <a:ext uri="{FF2B5EF4-FFF2-40B4-BE49-F238E27FC236}">
                <a16:creationId xmlns:a16="http://schemas.microsoft.com/office/drawing/2014/main" id="{47D97D42-A01D-BC41-A1DE-4E2766A4E7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375492"/>
            <a:ext cx="2770698" cy="5482505"/>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3" name="Rectangle 12">
            <a:extLst>
              <a:ext uri="{FF2B5EF4-FFF2-40B4-BE49-F238E27FC236}">
                <a16:creationId xmlns:a16="http://schemas.microsoft.com/office/drawing/2014/main" id="{B7258F36-452C-D64A-A553-BEE4EAFE41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1373567"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pic>
        <p:nvPicPr>
          <p:cNvPr id="4" name="Picture 3" descr="A logo of a ship&#10;&#10;Description automatically generated">
            <a:extLst>
              <a:ext uri="{FF2B5EF4-FFF2-40B4-BE49-F238E27FC236}">
                <a16:creationId xmlns:a16="http://schemas.microsoft.com/office/drawing/2014/main" id="{93FE41C6-0873-3433-DCFB-603970BF582C}"/>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021738" y="4260448"/>
            <a:ext cx="2717156" cy="1973483"/>
          </a:xfrm>
          <a:prstGeom prst="rect">
            <a:avLst/>
          </a:prstGeom>
        </p:spPr>
      </p:pic>
      <p:pic>
        <p:nvPicPr>
          <p:cNvPr id="10" name="Picture 9" descr="A group of people posing for a picture&#10;&#10;Description automatically generated">
            <a:extLst>
              <a:ext uri="{FF2B5EF4-FFF2-40B4-BE49-F238E27FC236}">
                <a16:creationId xmlns:a16="http://schemas.microsoft.com/office/drawing/2014/main" id="{A0BB0816-3BC9-750E-044C-F79D2317D2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423699" y="1507787"/>
            <a:ext cx="6706987" cy="5038928"/>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B1BF3A-D2B8-1D7F-39C5-42769B197BC4}"/>
              </a:ext>
            </a:extLst>
          </p:cNvPr>
          <p:cNvSpPr>
            <a:spLocks noGrp="1"/>
          </p:cNvSpPr>
          <p:nvPr>
            <p:ph type="title"/>
          </p:nvPr>
        </p:nvSpPr>
        <p:spPr>
          <a:xfrm>
            <a:off x="1115736" y="279194"/>
            <a:ext cx="11076264" cy="1550419"/>
          </a:xfrm>
        </p:spPr>
        <p:txBody>
          <a:bodyPr>
            <a:noAutofit/>
          </a:bodyPr>
          <a:lstStyle/>
          <a:p>
            <a:r>
              <a:rPr lang="en-GB" sz="3800" dirty="0"/>
              <a:t>In July we are going away for a year to be crew on a hospital ship called the Global Mercy</a:t>
            </a:r>
          </a:p>
        </p:txBody>
      </p:sp>
      <p:pic>
        <p:nvPicPr>
          <p:cNvPr id="4" name="Picture 3">
            <a:extLst>
              <a:ext uri="{FF2B5EF4-FFF2-40B4-BE49-F238E27FC236}">
                <a16:creationId xmlns:a16="http://schemas.microsoft.com/office/drawing/2014/main" id="{9858BA38-1DE4-5FA3-B6AE-436B99B060B4}"/>
              </a:ext>
            </a:extLst>
          </p:cNvPr>
          <p:cNvPicPr>
            <a:picLocks noChangeAspect="1"/>
          </p:cNvPicPr>
          <p:nvPr/>
        </p:nvPicPr>
        <p:blipFill>
          <a:blip r:embed="rId2"/>
          <a:stretch>
            <a:fillRect/>
          </a:stretch>
        </p:blipFill>
        <p:spPr>
          <a:xfrm>
            <a:off x="1971925" y="1676253"/>
            <a:ext cx="8715650" cy="4902553"/>
          </a:xfrm>
          <a:prstGeom prst="rect">
            <a:avLst/>
          </a:prstGeom>
        </p:spPr>
      </p:pic>
    </p:spTree>
    <p:extLst>
      <p:ext uri="{BB962C8B-B14F-4D97-AF65-F5344CB8AC3E}">
        <p14:creationId xmlns:p14="http://schemas.microsoft.com/office/powerpoint/2010/main" val="907030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 name="Rectangle 103">
            <a:extLst>
              <a:ext uri="{FF2B5EF4-FFF2-40B4-BE49-F238E27FC236}">
                <a16:creationId xmlns:a16="http://schemas.microsoft.com/office/drawing/2014/main" id="{2D03A0B2-4A2F-D846-A5E6-FB7CB9A031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375492"/>
            <a:ext cx="2770698" cy="5482505"/>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05" name="Rectangle 104">
            <a:extLst>
              <a:ext uri="{FF2B5EF4-FFF2-40B4-BE49-F238E27FC236}">
                <a16:creationId xmlns:a16="http://schemas.microsoft.com/office/drawing/2014/main" id="{7F573F1D-73A7-FB41-BCAD-FC9AA7DEF4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1373567"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useBgFill="1">
        <p:nvSpPr>
          <p:cNvPr id="106" name="Rectangle 105">
            <a:extLst>
              <a:ext uri="{FF2B5EF4-FFF2-40B4-BE49-F238E27FC236}">
                <a16:creationId xmlns:a16="http://schemas.microsoft.com/office/drawing/2014/main" id="{A88F843D-1C1B-C740-AC27-E3238D0F5F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a:extLst>
              <a:ext uri="{FF2B5EF4-FFF2-40B4-BE49-F238E27FC236}">
                <a16:creationId xmlns:a16="http://schemas.microsoft.com/office/drawing/2014/main" id="{9F0EA5A9-0D12-3644-BBEC-6D9D192EBE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755908" cy="6858001"/>
          </a:xfrm>
          <a:prstGeom prst="rect">
            <a:avLst/>
          </a:prstGeom>
          <a:solidFill>
            <a:schemeClr val="bg1">
              <a:alpha val="85000"/>
            </a:schemeClr>
          </a:solidFill>
          <a:ln w="12700">
            <a:miter lim="400000"/>
          </a:ln>
        </p:spPr>
        <p:txBody>
          <a:bodyPr lIns="50800" tIns="50800" rIns="50800" bIns="50800" anchor="ctr"/>
          <a:lstStyle/>
          <a:p>
            <a:pPr algn="ctr" defTabSz="457200"/>
            <a:endParaRPr sz="2600" cap="all" dirty="0">
              <a:solidFill>
                <a:srgbClr val="FFFFFF"/>
              </a:solidFill>
              <a:sym typeface="Avenir Next"/>
            </a:endParaRPr>
          </a:p>
        </p:txBody>
      </p:sp>
      <p:sp>
        <p:nvSpPr>
          <p:cNvPr id="2" name="Title 1">
            <a:extLst>
              <a:ext uri="{FF2B5EF4-FFF2-40B4-BE49-F238E27FC236}">
                <a16:creationId xmlns:a16="http://schemas.microsoft.com/office/drawing/2014/main" id="{6D6AA07E-ACA1-9A2B-A2C1-C38225A8BD81}"/>
              </a:ext>
            </a:extLst>
          </p:cNvPr>
          <p:cNvSpPr>
            <a:spLocks noGrp="1"/>
          </p:cNvSpPr>
          <p:nvPr>
            <p:ph type="title"/>
          </p:nvPr>
        </p:nvSpPr>
        <p:spPr>
          <a:xfrm>
            <a:off x="363790" y="277956"/>
            <a:ext cx="3609982" cy="3450844"/>
          </a:xfrm>
        </p:spPr>
        <p:txBody>
          <a:bodyPr vert="horz" lIns="91440" tIns="45720" rIns="91440" bIns="45720" rtlCol="0" anchor="t">
            <a:normAutofit/>
          </a:bodyPr>
          <a:lstStyle/>
          <a:p>
            <a:r>
              <a:rPr lang="en-US" sz="4800" dirty="0"/>
              <a:t>What does the ship do?</a:t>
            </a:r>
          </a:p>
        </p:txBody>
      </p:sp>
      <p:sp>
        <p:nvSpPr>
          <p:cNvPr id="3" name="Content Placeholder 2">
            <a:extLst>
              <a:ext uri="{FF2B5EF4-FFF2-40B4-BE49-F238E27FC236}">
                <a16:creationId xmlns:a16="http://schemas.microsoft.com/office/drawing/2014/main" id="{24168DE8-78B7-27C7-72A4-18BEE977BA72}"/>
              </a:ext>
            </a:extLst>
          </p:cNvPr>
          <p:cNvSpPr>
            <a:spLocks noGrp="1"/>
          </p:cNvSpPr>
          <p:nvPr>
            <p:ph idx="1"/>
          </p:nvPr>
        </p:nvSpPr>
        <p:spPr>
          <a:xfrm>
            <a:off x="383219" y="2737771"/>
            <a:ext cx="4264281" cy="3587528"/>
          </a:xfrm>
        </p:spPr>
        <p:txBody>
          <a:bodyPr vert="horz" lIns="91440" tIns="45720" rIns="91440" bIns="45720" rtlCol="0" anchor="b">
            <a:normAutofit fontScale="92500"/>
          </a:bodyPr>
          <a:lstStyle/>
          <a:p>
            <a:pPr>
              <a:lnSpc>
                <a:spcPct val="100000"/>
              </a:lnSpc>
            </a:pPr>
            <a:r>
              <a:rPr lang="en-US" sz="2400" dirty="0"/>
              <a:t>It goes countries where people can't afford to have an operation or there are not enough hospitals</a:t>
            </a:r>
          </a:p>
          <a:p>
            <a:pPr marL="0" indent="0">
              <a:lnSpc>
                <a:spcPct val="100000"/>
              </a:lnSpc>
              <a:buNone/>
            </a:pPr>
            <a:endParaRPr lang="en-US" sz="2400" dirty="0"/>
          </a:p>
          <a:p>
            <a:pPr>
              <a:lnSpc>
                <a:spcPct val="100000"/>
              </a:lnSpc>
            </a:pPr>
            <a:r>
              <a:rPr lang="en-US" sz="2400" dirty="0"/>
              <a:t>We will show you a short video about Mercy Ships </a:t>
            </a:r>
            <a:r>
              <a:rPr lang="en-GB" sz="2400" dirty="0">
                <a:hlinkClick r:id="rId2"/>
              </a:rPr>
              <a:t>Who Is Mercy Ships? - 2024 Overview (vimeo.com)</a:t>
            </a:r>
            <a:endParaRPr lang="en-US" sz="2400" dirty="0"/>
          </a:p>
        </p:txBody>
      </p:sp>
      <p:sp>
        <p:nvSpPr>
          <p:cNvPr id="109" name="Rectangle 108">
            <a:extLst>
              <a:ext uri="{FF2B5EF4-FFF2-40B4-BE49-F238E27FC236}">
                <a16:creationId xmlns:a16="http://schemas.microsoft.com/office/drawing/2014/main" id="{A21C8291-E3D5-4240-8FF4-E5213CBCC4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40282" y="1375495"/>
            <a:ext cx="2770698" cy="5482505"/>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10" name="Rectangle 109">
            <a:extLst>
              <a:ext uri="{FF2B5EF4-FFF2-40B4-BE49-F238E27FC236}">
                <a16:creationId xmlns:a16="http://schemas.microsoft.com/office/drawing/2014/main" id="{08B44AFE-C181-7047-8CC9-CA00BD385E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40281" y="0"/>
            <a:ext cx="1373567"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pic>
        <p:nvPicPr>
          <p:cNvPr id="6" name="Picture 5">
            <a:extLst>
              <a:ext uri="{FF2B5EF4-FFF2-40B4-BE49-F238E27FC236}">
                <a16:creationId xmlns:a16="http://schemas.microsoft.com/office/drawing/2014/main" id="{DF6EBE92-9ED6-2370-3AC1-2227B627EA89}"/>
              </a:ext>
            </a:extLst>
          </p:cNvPr>
          <p:cNvPicPr>
            <a:picLocks noChangeAspect="1"/>
          </p:cNvPicPr>
          <p:nvPr/>
        </p:nvPicPr>
        <p:blipFill rotWithShape="1">
          <a:blip r:embed="rId3"/>
          <a:srcRect l="53119"/>
          <a:stretch/>
        </p:blipFill>
        <p:spPr>
          <a:xfrm>
            <a:off x="6473253" y="-4"/>
            <a:ext cx="5715699" cy="6858000"/>
          </a:xfrm>
          <a:prstGeom prst="rect">
            <a:avLst/>
          </a:prstGeom>
        </p:spPr>
      </p:pic>
    </p:spTree>
    <p:extLst>
      <p:ext uri="{BB962C8B-B14F-4D97-AF65-F5344CB8AC3E}">
        <p14:creationId xmlns:p14="http://schemas.microsoft.com/office/powerpoint/2010/main" val="2176077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0B7425D-A2CC-CB40-89B0-5F9886230926}"/>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42096691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9FAF3-FDC8-53A8-E9A2-2A8E75D818C1}"/>
              </a:ext>
            </a:extLst>
          </p:cNvPr>
          <p:cNvSpPr>
            <a:spLocks noGrp="1"/>
          </p:cNvSpPr>
          <p:nvPr>
            <p:ph type="title"/>
          </p:nvPr>
        </p:nvSpPr>
        <p:spPr/>
        <p:txBody>
          <a:bodyPr/>
          <a:lstStyle/>
          <a:p>
            <a:r>
              <a:rPr lang="en-GB" dirty="0"/>
              <a:t>What will we be doing?</a:t>
            </a:r>
          </a:p>
        </p:txBody>
      </p:sp>
      <p:sp>
        <p:nvSpPr>
          <p:cNvPr id="6" name="Content Placeholder 5">
            <a:extLst>
              <a:ext uri="{FF2B5EF4-FFF2-40B4-BE49-F238E27FC236}">
                <a16:creationId xmlns:a16="http://schemas.microsoft.com/office/drawing/2014/main" id="{BD8B96F8-F8AE-9303-BE52-E17707710A86}"/>
              </a:ext>
            </a:extLst>
          </p:cNvPr>
          <p:cNvSpPr>
            <a:spLocks noGrp="1"/>
          </p:cNvSpPr>
          <p:nvPr>
            <p:ph idx="1"/>
          </p:nvPr>
        </p:nvSpPr>
        <p:spPr>
          <a:xfrm>
            <a:off x="1458752" y="1866401"/>
            <a:ext cx="6717391" cy="4759608"/>
          </a:xfrm>
        </p:spPr>
        <p:txBody>
          <a:bodyPr vert="horz" lIns="91440" tIns="45720" rIns="91440" bIns="45720" rtlCol="0" anchor="t">
            <a:normAutofit lnSpcReduction="10000"/>
          </a:bodyPr>
          <a:lstStyle/>
          <a:p>
            <a:r>
              <a:rPr lang="en-GB" dirty="0"/>
              <a:t>My Dad is going to be Chief Officer</a:t>
            </a:r>
          </a:p>
          <a:p>
            <a:pPr marL="0" indent="0">
              <a:buNone/>
            </a:pPr>
            <a:endParaRPr lang="en-GB" dirty="0"/>
          </a:p>
          <a:p>
            <a:r>
              <a:rPr lang="en-GB" dirty="0"/>
              <a:t>My Mum is going to help the onboard community &amp; work with people who are recovering from their operations</a:t>
            </a:r>
          </a:p>
          <a:p>
            <a:pPr marL="0" indent="0">
              <a:buNone/>
            </a:pPr>
            <a:endParaRPr lang="en-GB" dirty="0"/>
          </a:p>
          <a:p>
            <a:r>
              <a:rPr lang="en-GB" dirty="0"/>
              <a:t>My brother and I will go to school on board at the Mercy Ships Academy</a:t>
            </a:r>
          </a:p>
          <a:p>
            <a:endParaRPr lang="en-GB" dirty="0"/>
          </a:p>
          <a:p>
            <a:r>
              <a:rPr lang="en-GB" dirty="0"/>
              <a:t>We will also have time to work and travel in Africa, exploring the countries we visit</a:t>
            </a:r>
          </a:p>
          <a:p>
            <a:endParaRPr lang="en-GB" dirty="0"/>
          </a:p>
          <a:p>
            <a:endParaRPr lang="en-GB" dirty="0"/>
          </a:p>
          <a:p>
            <a:endParaRPr lang="en-GB" dirty="0"/>
          </a:p>
          <a:p>
            <a:endParaRPr lang="en-GB" dirty="0"/>
          </a:p>
          <a:p>
            <a:endParaRPr lang="en-GB" dirty="0"/>
          </a:p>
          <a:p>
            <a:pPr marL="0" indent="0">
              <a:buNone/>
            </a:pPr>
            <a:endParaRPr lang="en-GB" dirty="0"/>
          </a:p>
        </p:txBody>
      </p:sp>
      <p:pic>
        <p:nvPicPr>
          <p:cNvPr id="4" name="Picture 3" descr="A person holding two children&#10;&#10;Description automatically generated">
            <a:extLst>
              <a:ext uri="{FF2B5EF4-FFF2-40B4-BE49-F238E27FC236}">
                <a16:creationId xmlns:a16="http://schemas.microsoft.com/office/drawing/2014/main" id="{489074A0-B85C-4794-B7B1-7CEC5F41F461}"/>
              </a:ext>
            </a:extLst>
          </p:cNvPr>
          <p:cNvPicPr>
            <a:picLocks noChangeAspect="1"/>
          </p:cNvPicPr>
          <p:nvPr/>
        </p:nvPicPr>
        <p:blipFill rotWithShape="1">
          <a:blip r:embed="rId2">
            <a:extLst>
              <a:ext uri="{28A0092B-C50C-407E-A947-70E740481C1C}">
                <a14:useLocalDpi xmlns:a14="http://schemas.microsoft.com/office/drawing/2010/main" val="0"/>
              </a:ext>
            </a:extLst>
          </a:blip>
          <a:srcRect l="3830" t="9843" b="11481"/>
          <a:stretch/>
        </p:blipFill>
        <p:spPr>
          <a:xfrm rot="5400000">
            <a:off x="7786558" y="2417291"/>
            <a:ext cx="5216656" cy="3200780"/>
          </a:xfrm>
          <a:prstGeom prst="rect">
            <a:avLst/>
          </a:prstGeom>
          <a:effectLst>
            <a:softEdge rad="127000"/>
          </a:effectLst>
        </p:spPr>
      </p:pic>
    </p:spTree>
    <p:extLst>
      <p:ext uri="{BB962C8B-B14F-4D97-AF65-F5344CB8AC3E}">
        <p14:creationId xmlns:p14="http://schemas.microsoft.com/office/powerpoint/2010/main" val="5061691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58AE06A-311C-2F5F-F2C3-0C25E760D088}"/>
              </a:ext>
            </a:extLst>
          </p:cNvPr>
          <p:cNvSpPr>
            <a:spLocks noGrp="1"/>
          </p:cNvSpPr>
          <p:nvPr>
            <p:ph type="title"/>
          </p:nvPr>
        </p:nvSpPr>
        <p:spPr>
          <a:xfrm>
            <a:off x="1587500" y="455613"/>
            <a:ext cx="9486900" cy="978904"/>
          </a:xfrm>
        </p:spPr>
        <p:txBody>
          <a:bodyPr/>
          <a:lstStyle/>
          <a:p>
            <a:r>
              <a:rPr lang="en-GB" dirty="0"/>
              <a:t>What is life like on board?</a:t>
            </a:r>
          </a:p>
        </p:txBody>
      </p:sp>
      <p:sp>
        <p:nvSpPr>
          <p:cNvPr id="7" name="TextBox 6">
            <a:extLst>
              <a:ext uri="{FF2B5EF4-FFF2-40B4-BE49-F238E27FC236}">
                <a16:creationId xmlns:a16="http://schemas.microsoft.com/office/drawing/2014/main" id="{CF83A314-7CA7-C9E7-B0B1-6050683F88E0}"/>
              </a:ext>
            </a:extLst>
          </p:cNvPr>
          <p:cNvSpPr txBox="1"/>
          <p:nvPr/>
        </p:nvSpPr>
        <p:spPr>
          <a:xfrm>
            <a:off x="1300293" y="1317072"/>
            <a:ext cx="4077050" cy="430887"/>
          </a:xfrm>
          <a:prstGeom prst="rect">
            <a:avLst/>
          </a:prstGeom>
          <a:noFill/>
        </p:spPr>
        <p:txBody>
          <a:bodyPr wrap="square" rtlCol="0">
            <a:spAutoFit/>
          </a:bodyPr>
          <a:lstStyle/>
          <a:p>
            <a:r>
              <a:rPr lang="en-GB" sz="2200" dirty="0"/>
              <a:t>We will live in a family cabin…</a:t>
            </a:r>
          </a:p>
        </p:txBody>
      </p:sp>
      <p:pic>
        <p:nvPicPr>
          <p:cNvPr id="9" name="Picture 8" descr="A room with a couch and tables&#10;&#10;Description automatically generated">
            <a:extLst>
              <a:ext uri="{FF2B5EF4-FFF2-40B4-BE49-F238E27FC236}">
                <a16:creationId xmlns:a16="http://schemas.microsoft.com/office/drawing/2014/main" id="{CFB240A7-F303-BA9D-EF20-521085E09B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1600" y="2030200"/>
            <a:ext cx="7545180" cy="4225630"/>
          </a:xfrm>
          <a:prstGeom prst="rect">
            <a:avLst/>
          </a:prstGeom>
        </p:spPr>
      </p:pic>
      <p:pic>
        <p:nvPicPr>
          <p:cNvPr id="11" name="Picture 10" descr="A room with a bunk bed and shelves&#10;&#10;Description automatically generated">
            <a:extLst>
              <a:ext uri="{FF2B5EF4-FFF2-40B4-BE49-F238E27FC236}">
                <a16:creationId xmlns:a16="http://schemas.microsoft.com/office/drawing/2014/main" id="{5C5FDAC2-71F6-43A2-10C7-25EC907D40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77343" y="1434517"/>
            <a:ext cx="6620516" cy="4738213"/>
          </a:xfrm>
          <a:prstGeom prst="rect">
            <a:avLst/>
          </a:prstGeom>
        </p:spPr>
      </p:pic>
      <p:sp>
        <p:nvSpPr>
          <p:cNvPr id="12" name="TextBox 11">
            <a:extLst>
              <a:ext uri="{FF2B5EF4-FFF2-40B4-BE49-F238E27FC236}">
                <a16:creationId xmlns:a16="http://schemas.microsoft.com/office/drawing/2014/main" id="{45947790-1025-C3CD-34A0-686A5F4BB791}"/>
              </a:ext>
            </a:extLst>
          </p:cNvPr>
          <p:cNvSpPr txBox="1"/>
          <p:nvPr/>
        </p:nvSpPr>
        <p:spPr>
          <a:xfrm>
            <a:off x="1300293" y="3368700"/>
            <a:ext cx="4077050" cy="769441"/>
          </a:xfrm>
          <a:prstGeom prst="rect">
            <a:avLst/>
          </a:prstGeom>
          <a:noFill/>
        </p:spPr>
        <p:txBody>
          <a:bodyPr wrap="square" rtlCol="0">
            <a:spAutoFit/>
          </a:bodyPr>
          <a:lstStyle/>
          <a:p>
            <a:r>
              <a:rPr lang="en-GB" sz="2200" dirty="0"/>
              <a:t>My bedroom will look like this…</a:t>
            </a:r>
          </a:p>
        </p:txBody>
      </p:sp>
    </p:spTree>
    <p:extLst>
      <p:ext uri="{BB962C8B-B14F-4D97-AF65-F5344CB8AC3E}">
        <p14:creationId xmlns:p14="http://schemas.microsoft.com/office/powerpoint/2010/main" val="422667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subTnLst>
                                    <p:set>
                                      <p:cBhvr override="childStyle">
                                        <p:cTn dur="1" fill="hold" display="0" masterRel="nextClick" afterEffect="1"/>
                                        <p:tgtEl>
                                          <p:spTgt spid="9"/>
                                        </p:tgtEl>
                                        <p:attrNameLst>
                                          <p:attrName>style.visibility</p:attrName>
                                        </p:attrNameLst>
                                      </p:cBhvr>
                                      <p:to>
                                        <p:strVal val="hidden"/>
                                      </p:to>
                                    </p:set>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58AE06A-311C-2F5F-F2C3-0C25E760D088}"/>
              </a:ext>
            </a:extLst>
          </p:cNvPr>
          <p:cNvSpPr>
            <a:spLocks noGrp="1"/>
          </p:cNvSpPr>
          <p:nvPr>
            <p:ph type="title"/>
          </p:nvPr>
        </p:nvSpPr>
        <p:spPr>
          <a:xfrm>
            <a:off x="1587500" y="455613"/>
            <a:ext cx="9486900" cy="978904"/>
          </a:xfrm>
        </p:spPr>
        <p:txBody>
          <a:bodyPr/>
          <a:lstStyle/>
          <a:p>
            <a:r>
              <a:rPr lang="en-GB" dirty="0"/>
              <a:t>What is life like on board?</a:t>
            </a:r>
          </a:p>
        </p:txBody>
      </p:sp>
      <p:sp>
        <p:nvSpPr>
          <p:cNvPr id="7" name="TextBox 6">
            <a:extLst>
              <a:ext uri="{FF2B5EF4-FFF2-40B4-BE49-F238E27FC236}">
                <a16:creationId xmlns:a16="http://schemas.microsoft.com/office/drawing/2014/main" id="{CF83A314-7CA7-C9E7-B0B1-6050683F88E0}"/>
              </a:ext>
            </a:extLst>
          </p:cNvPr>
          <p:cNvSpPr txBox="1"/>
          <p:nvPr/>
        </p:nvSpPr>
        <p:spPr>
          <a:xfrm>
            <a:off x="1452692" y="1146401"/>
            <a:ext cx="8067227" cy="769441"/>
          </a:xfrm>
          <a:prstGeom prst="rect">
            <a:avLst/>
          </a:prstGeom>
          <a:noFill/>
        </p:spPr>
        <p:txBody>
          <a:bodyPr wrap="square" rtlCol="0">
            <a:spAutoFit/>
          </a:bodyPr>
          <a:lstStyle/>
          <a:p>
            <a:r>
              <a:rPr lang="en-GB" sz="2200" dirty="0"/>
              <a:t>We will eat in the mess room with the other volunteers – they come from 60 different countries!</a:t>
            </a:r>
          </a:p>
        </p:txBody>
      </p:sp>
      <p:pic>
        <p:nvPicPr>
          <p:cNvPr id="9" name="Picture 8">
            <a:extLst>
              <a:ext uri="{FF2B5EF4-FFF2-40B4-BE49-F238E27FC236}">
                <a16:creationId xmlns:a16="http://schemas.microsoft.com/office/drawing/2014/main" id="{CFB240A7-F303-BA9D-EF20-521085E09B6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371600" y="2041616"/>
            <a:ext cx="7545180" cy="4202798"/>
          </a:xfrm>
          <a:prstGeom prst="rect">
            <a:avLst/>
          </a:prstGeom>
        </p:spPr>
      </p:pic>
      <p:pic>
        <p:nvPicPr>
          <p:cNvPr id="11" name="Picture 10">
            <a:extLst>
              <a:ext uri="{FF2B5EF4-FFF2-40B4-BE49-F238E27FC236}">
                <a16:creationId xmlns:a16="http://schemas.microsoft.com/office/drawing/2014/main" id="{5C5FDAC2-71F6-43A2-10C7-25EC907D40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377343" y="1940862"/>
            <a:ext cx="6620516" cy="3725523"/>
          </a:xfrm>
          <a:prstGeom prst="rect">
            <a:avLst/>
          </a:prstGeom>
        </p:spPr>
      </p:pic>
      <p:sp>
        <p:nvSpPr>
          <p:cNvPr id="12" name="TextBox 11">
            <a:extLst>
              <a:ext uri="{FF2B5EF4-FFF2-40B4-BE49-F238E27FC236}">
                <a16:creationId xmlns:a16="http://schemas.microsoft.com/office/drawing/2014/main" id="{45947790-1025-C3CD-34A0-686A5F4BB791}"/>
              </a:ext>
            </a:extLst>
          </p:cNvPr>
          <p:cNvSpPr txBox="1"/>
          <p:nvPr/>
        </p:nvSpPr>
        <p:spPr>
          <a:xfrm>
            <a:off x="1300293" y="3368700"/>
            <a:ext cx="4077050" cy="769441"/>
          </a:xfrm>
          <a:prstGeom prst="rect">
            <a:avLst/>
          </a:prstGeom>
          <a:noFill/>
        </p:spPr>
        <p:txBody>
          <a:bodyPr wrap="square" rtlCol="0">
            <a:spAutoFit/>
          </a:bodyPr>
          <a:lstStyle/>
          <a:p>
            <a:r>
              <a:rPr lang="en-GB" sz="2200" dirty="0"/>
              <a:t>I will be in grade 2 – this will be my classroom…</a:t>
            </a:r>
          </a:p>
        </p:txBody>
      </p:sp>
    </p:spTree>
    <p:extLst>
      <p:ext uri="{BB962C8B-B14F-4D97-AF65-F5344CB8AC3E}">
        <p14:creationId xmlns:p14="http://schemas.microsoft.com/office/powerpoint/2010/main" val="142398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subTnLst>
                                    <p:set>
                                      <p:cBhvr override="childStyle">
                                        <p:cTn dur="1" fill="hold" display="0" masterRel="nextClick" afterEffect="1"/>
                                        <p:tgtEl>
                                          <p:spTgt spid="9"/>
                                        </p:tgtEl>
                                        <p:attrNameLst>
                                          <p:attrName>style.visibility</p:attrName>
                                        </p:attrNameLst>
                                      </p:cBhvr>
                                      <p:to>
                                        <p:strVal val="hidden"/>
                                      </p:to>
                                    </p:set>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13F94-5B86-1754-5D44-4ECEB62F96B2}"/>
              </a:ext>
            </a:extLst>
          </p:cNvPr>
          <p:cNvSpPr>
            <a:spLocks noGrp="1"/>
          </p:cNvSpPr>
          <p:nvPr>
            <p:ph type="title"/>
          </p:nvPr>
        </p:nvSpPr>
        <p:spPr/>
        <p:txBody>
          <a:bodyPr>
            <a:normAutofit/>
          </a:bodyPr>
          <a:lstStyle/>
          <a:p>
            <a:r>
              <a:rPr lang="en-GB" dirty="0"/>
              <a:t>Our travel through the Atlantic</a:t>
            </a:r>
            <a:br>
              <a:rPr lang="en-GB" dirty="0"/>
            </a:br>
            <a:endParaRPr lang="en-GB" dirty="0"/>
          </a:p>
        </p:txBody>
      </p:sp>
      <p:sp>
        <p:nvSpPr>
          <p:cNvPr id="116" name="Content Placeholder 115">
            <a:extLst>
              <a:ext uri="{FF2B5EF4-FFF2-40B4-BE49-F238E27FC236}">
                <a16:creationId xmlns:a16="http://schemas.microsoft.com/office/drawing/2014/main" id="{9C166804-6C06-0D89-45DA-B315BBE3C9E3}"/>
              </a:ext>
            </a:extLst>
          </p:cNvPr>
          <p:cNvSpPr>
            <a:spLocks noGrp="1"/>
          </p:cNvSpPr>
          <p:nvPr>
            <p:ph idx="1"/>
          </p:nvPr>
        </p:nvSpPr>
        <p:spPr>
          <a:xfrm>
            <a:off x="1191470" y="1370534"/>
            <a:ext cx="3517690" cy="5032103"/>
          </a:xfrm>
        </p:spPr>
        <p:txBody>
          <a:bodyPr vert="horz" lIns="91440" tIns="45720" rIns="91440" bIns="45720" rtlCol="0" anchor="t">
            <a:normAutofit/>
          </a:bodyPr>
          <a:lstStyle/>
          <a:p>
            <a:r>
              <a:rPr lang="en-GB" dirty="0"/>
              <a:t>First we fly to Texas for training</a:t>
            </a:r>
            <a:endParaRPr lang="en-US" dirty="0"/>
          </a:p>
          <a:p>
            <a:r>
              <a:rPr lang="en-GB" dirty="0"/>
              <a:t>Next we fly to Tenerife to join the ship in the shipyard</a:t>
            </a:r>
          </a:p>
          <a:p>
            <a:r>
              <a:rPr lang="en-GB" dirty="0"/>
              <a:t>Last of all the traveling the ship will sail across the Atlantic to Freetown in Sierra Leone</a:t>
            </a:r>
          </a:p>
          <a:p>
            <a:endParaRPr lang="en-GB" dirty="0"/>
          </a:p>
        </p:txBody>
      </p:sp>
      <p:pic>
        <p:nvPicPr>
          <p:cNvPr id="4" name="Picture 3" descr="A map of the world&#10;&#10;Description automatically generated">
            <a:extLst>
              <a:ext uri="{FF2B5EF4-FFF2-40B4-BE49-F238E27FC236}">
                <a16:creationId xmlns:a16="http://schemas.microsoft.com/office/drawing/2014/main" id="{E83FB26C-7E4B-00D2-5236-33D9CC8644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97120" y="1511144"/>
            <a:ext cx="7050106" cy="4750882"/>
          </a:xfrm>
          <a:prstGeom prst="rect">
            <a:avLst/>
          </a:prstGeom>
        </p:spPr>
      </p:pic>
      <p:cxnSp>
        <p:nvCxnSpPr>
          <p:cNvPr id="6" name="Straight Arrow Connector 5">
            <a:extLst>
              <a:ext uri="{FF2B5EF4-FFF2-40B4-BE49-F238E27FC236}">
                <a16:creationId xmlns:a16="http://schemas.microsoft.com/office/drawing/2014/main" id="{EFE490FF-4913-645E-EF70-4297B6852701}"/>
              </a:ext>
            </a:extLst>
          </p:cNvPr>
          <p:cNvCxnSpPr/>
          <p:nvPr/>
        </p:nvCxnSpPr>
        <p:spPr>
          <a:xfrm>
            <a:off x="4643120" y="1651755"/>
            <a:ext cx="1798320" cy="2686565"/>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030ABA7B-7571-D88E-86B2-D98C01028CDA}"/>
              </a:ext>
            </a:extLst>
          </p:cNvPr>
          <p:cNvCxnSpPr>
            <a:cxnSpLocks/>
          </p:cNvCxnSpPr>
          <p:nvPr/>
        </p:nvCxnSpPr>
        <p:spPr>
          <a:xfrm>
            <a:off x="4084787" y="3035778"/>
            <a:ext cx="3687613" cy="130254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881B05A6-D49B-C454-F11B-BA26DA9FABD7}"/>
              </a:ext>
            </a:extLst>
          </p:cNvPr>
          <p:cNvCxnSpPr>
            <a:cxnSpLocks/>
          </p:cNvCxnSpPr>
          <p:nvPr/>
        </p:nvCxnSpPr>
        <p:spPr>
          <a:xfrm>
            <a:off x="4130273" y="4191430"/>
            <a:ext cx="3916447" cy="63457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7187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977449C-C8B7-9544-9D4B-07F133BBECF5}"/>
              </a:ext>
            </a:extLst>
          </p:cNvPr>
          <p:cNvPicPr>
            <a:picLocks noChangeAspect="1"/>
          </p:cNvPicPr>
          <p:nvPr/>
        </p:nvPicPr>
        <p:blipFill>
          <a:blip r:embed="rId3"/>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6F4B729B-DD4F-7442-A8AE-C14EB4443AD6}"/>
              </a:ext>
            </a:extLst>
          </p:cNvPr>
          <p:cNvSpPr txBox="1"/>
          <p:nvPr/>
        </p:nvSpPr>
        <p:spPr>
          <a:xfrm>
            <a:off x="635726" y="191589"/>
            <a:ext cx="2246812" cy="1477328"/>
          </a:xfrm>
          <a:prstGeom prst="rect">
            <a:avLst/>
          </a:prstGeom>
          <a:noFill/>
        </p:spPr>
        <p:txBody>
          <a:bodyPr wrap="square" rtlCol="0">
            <a:spAutoFit/>
          </a:bodyPr>
          <a:lstStyle/>
          <a:p>
            <a:r>
              <a:rPr lang="en-GB" b="1" dirty="0"/>
              <a:t>Here are some pictures of people that have had surgery on Mercy Ships…</a:t>
            </a:r>
          </a:p>
        </p:txBody>
      </p:sp>
    </p:spTree>
    <p:extLst>
      <p:ext uri="{BB962C8B-B14F-4D97-AF65-F5344CB8AC3E}">
        <p14:creationId xmlns:p14="http://schemas.microsoft.com/office/powerpoint/2010/main" val="22548214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D296400-43D4-AF48-954F-B053936F3F93}"/>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5762629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038475A-B864-9B4D-ACE8-2E40139452D4}"/>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909759875"/>
      </p:ext>
    </p:extLst>
  </p:cSld>
  <p:clrMapOvr>
    <a:masterClrMapping/>
  </p:clrMapOvr>
</p:sld>
</file>

<file path=ppt/theme/theme1.xml><?xml version="1.0" encoding="utf-8"?>
<a:theme xmlns:a="http://schemas.openxmlformats.org/drawingml/2006/main" name="InterweaveVTI">
  <a:themeElements>
    <a:clrScheme name="AnalogousFromDarkSeedLeftStep">
      <a:dk1>
        <a:srgbClr val="000000"/>
      </a:dk1>
      <a:lt1>
        <a:srgbClr val="FFFFFF"/>
      </a:lt1>
      <a:dk2>
        <a:srgbClr val="213920"/>
      </a:dk2>
      <a:lt2>
        <a:srgbClr val="E8E2E3"/>
      </a:lt2>
      <a:accent1>
        <a:srgbClr val="20B4A5"/>
      </a:accent1>
      <a:accent2>
        <a:srgbClr val="14B763"/>
      </a:accent2>
      <a:accent3>
        <a:srgbClr val="21B92B"/>
      </a:accent3>
      <a:accent4>
        <a:srgbClr val="4CB514"/>
      </a:accent4>
      <a:accent5>
        <a:srgbClr val="8BAC1F"/>
      </a:accent5>
      <a:accent6>
        <a:srgbClr val="BD9E15"/>
      </a:accent6>
      <a:hlink>
        <a:srgbClr val="668B2E"/>
      </a:hlink>
      <a:folHlink>
        <a:srgbClr val="7F7F7F"/>
      </a:folHlink>
    </a:clrScheme>
    <a:fontScheme name="Interweave">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InterweaveVTI" id="{2A5AE21D-FC75-4AD0-BC12-FA563BC24905}" vid="{9A4A41B8-EB69-44BB-8E15-B517E25CF8C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46</TotalTime>
  <Words>457</Words>
  <Application>Microsoft Office PowerPoint</Application>
  <PresentationFormat>Widescreen</PresentationFormat>
  <Paragraphs>41</Paragraphs>
  <Slides>11</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Neue Haas Grotesk Text Pro</vt:lpstr>
      <vt:lpstr>InterweaveVTI</vt:lpstr>
      <vt:lpstr>My family's trip to Sierra Leone</vt:lpstr>
      <vt:lpstr>In July we are going away for a year to be crew on a hospital ship called the Global Mercy</vt:lpstr>
      <vt:lpstr>What does the ship do?</vt:lpstr>
      <vt:lpstr>PowerPoint Presentation</vt:lpstr>
      <vt:lpstr>What will we be doing?</vt:lpstr>
      <vt:lpstr>What is life like on board?</vt:lpstr>
      <vt:lpstr>What is life like on board?</vt:lpstr>
      <vt:lpstr>Our travel through the Atlantic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Ian Lawrence</cp:lastModifiedBy>
  <cp:revision>372</cp:revision>
  <dcterms:created xsi:type="dcterms:W3CDTF">2024-03-05T17:53:01Z</dcterms:created>
  <dcterms:modified xsi:type="dcterms:W3CDTF">2024-04-21T11:00:38Z</dcterms:modified>
</cp:coreProperties>
</file>